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embeddings/oleObject1.bin" ContentType="application/vnd.openxmlformats-officedocument.oleObject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embeddings/oleObject2.bin" ContentType="application/vnd.openxmlformats-officedocument.oleObject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embeddings/oleObject3.bin" ContentType="application/vnd.openxmlformats-officedocument.oleObject"/>
  <Override PartName="/ppt/tags/tag8.xml" ContentType="application/vnd.openxmlformats-officedocument.presentationml.tags+xml"/>
  <Override PartName="/ppt/embeddings/oleObject4.bin" ContentType="application/vnd.openxmlformats-officedocument.oleObject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660" r:id="rId2"/>
    <p:sldMasterId id="2147483723" r:id="rId3"/>
  </p:sldMasterIdLst>
  <p:notesMasterIdLst>
    <p:notesMasterId r:id="rId11"/>
  </p:notesMasterIdLst>
  <p:handoutMasterIdLst>
    <p:handoutMasterId r:id="rId12"/>
  </p:handoutMasterIdLst>
  <p:sldIdLst>
    <p:sldId id="281" r:id="rId4"/>
    <p:sldId id="282" r:id="rId5"/>
    <p:sldId id="283" r:id="rId6"/>
    <p:sldId id="284" r:id="rId7"/>
    <p:sldId id="285" r:id="rId8"/>
    <p:sldId id="286" r:id="rId9"/>
    <p:sldId id="287" r:id="rId10"/>
  </p:sldIdLst>
  <p:sldSz cx="12190413" cy="6858000"/>
  <p:notesSz cx="6794500" cy="9906000"/>
  <p:custDataLst>
    <p:tags r:id="rId1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>
        <p15:guide id="1" orient="horz" pos="3120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0022"/>
    <a:srgbClr val="F39500"/>
    <a:srgbClr val="004A96"/>
    <a:srgbClr val="21A0D2"/>
    <a:srgbClr val="00793A"/>
    <a:srgbClr val="65AC1E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3333" autoAdjust="0"/>
  </p:normalViewPr>
  <p:slideViewPr>
    <p:cSldViewPr snapToGrid="0" showGuides="1">
      <p:cViewPr>
        <p:scale>
          <a:sx n="100" d="100"/>
          <a:sy n="100" d="100"/>
        </p:scale>
        <p:origin x="-80" y="-80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>
        <p:scale>
          <a:sx n="66" d="100"/>
          <a:sy n="66" d="100"/>
        </p:scale>
        <p:origin x="5190" y="1464"/>
      </p:cViewPr>
      <p:guideLst>
        <p:guide orient="horz" pos="3120"/>
        <p:guide pos="214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tags" Target="tags/tag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47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86466-5020-480F-98D6-C4C83B2E2945}" type="slidenum">
              <a:rPr lang="de-DE" smtClean="0">
                <a:latin typeface="Arial" pitchFamily="34" charset="0"/>
                <a:cs typeface="Arial" pitchFamily="34" charset="0"/>
              </a:rPr>
              <a:t>‹Nr.›</a:t>
            </a:fld>
            <a:endParaRPr lang="de-DE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28794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6838" y="742950"/>
            <a:ext cx="6600825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marL="179388" lvl="0" indent="-179388">
              <a:lnSpc>
                <a:spcPct val="95000"/>
              </a:lnSpc>
              <a:spcBef>
                <a:spcPts val="1800"/>
              </a:spcBef>
              <a:buClr>
                <a:schemeClr val="accent1"/>
              </a:buClr>
              <a:buFont typeface="Wingdings" pitchFamily="2" charset="2"/>
              <a:buChar char="n"/>
            </a:pPr>
            <a:r>
              <a:rPr lang="de-DE" dirty="0"/>
              <a:t>Textmasterformat bearbeiten</a:t>
            </a:r>
          </a:p>
          <a:p>
            <a:pPr marL="360363" lvl="1" indent="-180975">
              <a:lnSpc>
                <a:spcPct val="95000"/>
              </a:lnSpc>
              <a:spcBef>
                <a:spcPts val="600"/>
              </a:spcBef>
              <a:buClr>
                <a:schemeClr val="accent1"/>
              </a:buClr>
              <a:buSzPct val="90000"/>
              <a:buFont typeface="Wingdings 3" pitchFamily="18" charset="2"/>
              <a:buChar char="u"/>
            </a:pPr>
            <a:r>
              <a:rPr lang="de-DE" dirty="0"/>
              <a:t>Zweite Ebene</a:t>
            </a:r>
          </a:p>
          <a:p>
            <a:pPr marL="525463" lvl="2" indent="-165100">
              <a:lnSpc>
                <a:spcPct val="95000"/>
              </a:lnSpc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Char char="l"/>
            </a:pPr>
            <a:r>
              <a:rPr lang="de-DE" dirty="0"/>
              <a:t>Dritte Ebene</a:t>
            </a:r>
          </a:p>
          <a:p>
            <a:pPr marL="673100" lvl="3" indent="-136525">
              <a:lnSpc>
                <a:spcPct val="95000"/>
              </a:lnSpc>
              <a:buFont typeface="Arial" pitchFamily="34" charset="0"/>
              <a:buChar char="–"/>
            </a:pPr>
            <a:r>
              <a:rPr lang="de-DE" dirty="0"/>
              <a:t>Vierte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8FF7B9E9-6F9D-4999-8E35-8BAD09A8460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94121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lang="de-DE" sz="1200" kern="1200" noProof="0" smtClean="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914400" rtl="0" eaLnBrk="1" latinLnBrk="0" hangingPunct="1">
      <a:defRPr lang="de-DE" sz="1200" kern="1200" noProof="0" smtClean="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914400" rtl="0" eaLnBrk="1" latinLnBrk="0" hangingPunct="1">
      <a:defRPr lang="de-DE" sz="1200" kern="1200" noProof="0" smtClean="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914400" rtl="0" eaLnBrk="1" latinLnBrk="0" hangingPunct="1">
      <a:defRPr lang="de-DE" sz="1200" kern="1200" noProof="0" smtClean="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914400" rtl="0" eaLnBrk="1" latinLnBrk="0" hangingPunct="1">
      <a:defRPr lang="de-DE" sz="1200" kern="1200" noProof="0" dirty="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tags" Target="../tags/tag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2.emf"/><Relationship Id="rId6" Type="http://schemas.openxmlformats.org/officeDocument/2006/relationships/image" Target="../media/image3.png"/><Relationship Id="rId1" Type="http://schemas.openxmlformats.org/officeDocument/2006/relationships/vmlDrawing" Target="../drawings/vmlDrawing2.vml"/><Relationship Id="rId2" Type="http://schemas.openxmlformats.org/officeDocument/2006/relationships/tags" Target="../tags/tag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2.emf"/><Relationship Id="rId6" Type="http://schemas.openxmlformats.org/officeDocument/2006/relationships/image" Target="../media/image3.png"/><Relationship Id="rId1" Type="http://schemas.openxmlformats.org/officeDocument/2006/relationships/vmlDrawing" Target="../drawings/vmlDrawing3.vml"/><Relationship Id="rId2" Type="http://schemas.openxmlformats.org/officeDocument/2006/relationships/tags" Target="../tags/tag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2.emf"/><Relationship Id="rId1" Type="http://schemas.openxmlformats.org/officeDocument/2006/relationships/vmlDrawing" Target="../drawings/vmlDrawing4.vml"/><Relationship Id="rId2" Type="http://schemas.openxmlformats.org/officeDocument/2006/relationships/tags" Target="../tags/tag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xmlns="" id="{91BD7B15-A2D9-47B0-8993-C9992C244CBC}"/>
              </a:ext>
            </a:extLst>
          </p:cNvPr>
          <p:cNvGrpSpPr/>
          <p:nvPr userDrawn="1"/>
        </p:nvGrpSpPr>
        <p:grpSpPr>
          <a:xfrm>
            <a:off x="1" y="864000"/>
            <a:ext cx="6194418" cy="1080000"/>
            <a:chOff x="1" y="864000"/>
            <a:chExt cx="6194418" cy="1080000"/>
          </a:xfrm>
        </p:grpSpPr>
        <p:sp>
          <p:nvSpPr>
            <p:cNvPr id="10" name="Rechteck 9"/>
            <p:cNvSpPr>
              <a:spLocks noChangeAspect="1"/>
            </p:cNvSpPr>
            <p:nvPr userDrawn="1"/>
          </p:nvSpPr>
          <p:spPr>
            <a:xfrm>
              <a:off x="1" y="864000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" name="Grafik 2">
              <a:extLst>
                <a:ext uri="{FF2B5EF4-FFF2-40B4-BE49-F238E27FC236}">
                  <a16:creationId xmlns:a16="http://schemas.microsoft.com/office/drawing/2014/main" xmlns="" id="{39F54C14-632A-4F5D-AF18-1DA714CBB4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 userDrawn="1"/>
        </p:nvSpPr>
        <p:spPr>
          <a:xfrm>
            <a:off x="0" y="1944000"/>
            <a:ext cx="6194418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/>
          </a:p>
        </p:txBody>
      </p:sp>
      <p:sp>
        <p:nvSpPr>
          <p:cNvPr id="42" name="Textplatzhalter 4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32000" y="4968000"/>
            <a:ext cx="5443762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Ludwigshafen, 26.05.2017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xmlns="" id="{B1BB3A81-828C-46B6-8B45-0904C3B773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1" y="2341404"/>
            <a:ext cx="5443762" cy="2516134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sz="3200" dirty="0"/>
              <a:t>Lorem Ipsum </a:t>
            </a:r>
            <a:r>
              <a:rPr lang="en-US" sz="3200" dirty="0" err="1"/>
              <a:t>dolormit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err="1"/>
              <a:t>amet</a:t>
            </a:r>
            <a:r>
              <a:rPr lang="en-US" sz="3200" dirty="0"/>
              <a:t> </a:t>
            </a:r>
            <a:r>
              <a:rPr lang="en-US" sz="3200" dirty="0" err="1"/>
              <a:t>avensis</a:t>
            </a:r>
            <a:r>
              <a:rPr lang="en-US" sz="3200" dirty="0"/>
              <a:t> </a:t>
            </a:r>
            <a:r>
              <a:rPr lang="en-US" sz="3200" dirty="0" err="1"/>
              <a:t>tusa</a:t>
            </a:r>
            <a:r>
              <a:rPr lang="en-US" sz="3200" dirty="0"/>
              <a:t>.</a:t>
            </a:r>
            <a:endParaRPr lang="de-DE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4785AFB7-C388-4E45-BD2D-3D884C32812F}"/>
              </a:ext>
            </a:extLst>
          </p:cNvPr>
          <p:cNvSpPr txBox="1"/>
          <p:nvPr userDrawn="1"/>
        </p:nvSpPr>
        <p:spPr>
          <a:xfrm>
            <a:off x="5987005" y="6451321"/>
            <a:ext cx="2164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 dirty="0">
                <a:solidFill>
                  <a:srgbClr val="C50022"/>
                </a:solidFill>
              </a:rPr>
              <a:t>     </a:t>
            </a:r>
            <a:endParaRPr lang="de-DE" dirty="0">
              <a:solidFill>
                <a:srgbClr val="C50022"/>
              </a:solidFill>
            </a:endParaRPr>
          </a:p>
        </p:txBody>
      </p:sp>
      <p:sp>
        <p:nvSpPr>
          <p:cNvPr id="19" name="Datumsplatzhalter 5">
            <a:extLst>
              <a:ext uri="{FF2B5EF4-FFF2-40B4-BE49-F238E27FC236}">
                <a16:creationId xmlns:a16="http://schemas.microsoft.com/office/drawing/2014/main" xmlns="" id="{080CAAF3-72A8-4B9F-938F-054C585E4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6/5/20</a:t>
            </a:fld>
            <a:endParaRPr lang="de-DE" dirty="0"/>
          </a:p>
        </p:txBody>
      </p:sp>
      <p:sp>
        <p:nvSpPr>
          <p:cNvPr id="20" name="Fußzeilenplatzhalter 6">
            <a:extLst>
              <a:ext uri="{FF2B5EF4-FFF2-40B4-BE49-F238E27FC236}">
                <a16:creationId xmlns:a16="http://schemas.microsoft.com/office/drawing/2014/main" xmlns="" id="{0AFC4AB5-DC9C-49A7-96AA-E02FE7953C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|  Optionale Zusatzinformationen</a:t>
            </a:r>
          </a:p>
        </p:txBody>
      </p:sp>
      <p:sp>
        <p:nvSpPr>
          <p:cNvPr id="21" name="Foliennummernplatzhalter 7">
            <a:extLst>
              <a:ext uri="{FF2B5EF4-FFF2-40B4-BE49-F238E27FC236}">
                <a16:creationId xmlns:a16="http://schemas.microsoft.com/office/drawing/2014/main" xmlns="" id="{18A080BE-65AF-4570-9C09-28CACD107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649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xmlns="" id="{7137912A-42AE-4F38-BD0F-B7F89104FFE1}"/>
              </a:ext>
            </a:extLst>
          </p:cNvPr>
          <p:cNvGrpSpPr/>
          <p:nvPr userDrawn="1"/>
        </p:nvGrpSpPr>
        <p:grpSpPr>
          <a:xfrm>
            <a:off x="-8991" y="4687321"/>
            <a:ext cx="6194418" cy="1080000"/>
            <a:chOff x="-8991" y="4687321"/>
            <a:chExt cx="6194418" cy="1080000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xmlns="" id="{C622B6B7-93D8-429A-857C-8366FC4A34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8991" y="4687321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xmlns="" id="{B4F8C86B-0CE3-46DA-87BF-F661EA2941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2171" y="4950638"/>
              <a:ext cx="1619425" cy="586722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 userDrawn="1"/>
        </p:nvSpPr>
        <p:spPr>
          <a:xfrm>
            <a:off x="134047" y="800708"/>
            <a:ext cx="6069364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5" name="TitelPlaz"/>
          <p:cNvSpPr>
            <a:spLocks noGrp="1"/>
          </p:cNvSpPr>
          <p:nvPr userDrawn="1">
            <p:ph type="title" hasCustomPrompt="1"/>
            <p:custDataLst>
              <p:tags r:id="rId1"/>
            </p:custDataLst>
          </p:nvPr>
        </p:nvSpPr>
        <p:spPr>
          <a:xfrm>
            <a:off x="479552" y="1232756"/>
            <a:ext cx="5435634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en-US" sz="3400" dirty="0"/>
              <a:t>Lorem Ipsum </a:t>
            </a:r>
            <a:r>
              <a:rPr lang="en-US" sz="3400" dirty="0" err="1"/>
              <a:t>dolormit</a:t>
            </a:r>
            <a:r>
              <a:rPr lang="en-US" sz="3400" dirty="0"/>
              <a:t/>
            </a:r>
            <a:br>
              <a:rPr lang="en-US" sz="3400" dirty="0"/>
            </a:br>
            <a:r>
              <a:rPr lang="en-US" sz="3400" dirty="0" err="1"/>
              <a:t>amet</a:t>
            </a:r>
            <a:r>
              <a:rPr lang="en-US" sz="3400" dirty="0"/>
              <a:t> </a:t>
            </a:r>
            <a:r>
              <a:rPr lang="en-US" sz="3400" dirty="0" err="1"/>
              <a:t>avensis</a:t>
            </a:r>
            <a:r>
              <a:rPr lang="en-US" sz="3400" dirty="0"/>
              <a:t> </a:t>
            </a:r>
            <a:r>
              <a:rPr lang="en-US" sz="3400" dirty="0" err="1"/>
              <a:t>tusa</a:t>
            </a:r>
            <a:r>
              <a:rPr lang="en-US" sz="3400" dirty="0"/>
              <a:t>.</a:t>
            </a:r>
            <a:br>
              <a:rPr lang="en-US" sz="3400" dirty="0"/>
            </a:br>
            <a:endParaRPr lang="de-DE" sz="3400" b="0" dirty="0"/>
          </a:p>
        </p:txBody>
      </p:sp>
      <p:sp>
        <p:nvSpPr>
          <p:cNvPr id="42" name="Textplatzhalter 4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79552" y="3861048"/>
            <a:ext cx="5435634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Ludwigshafen, 26.05.2017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xmlns="" id="{62BFBEAA-2FBA-4360-ADE4-73AE5ABDF8D4}"/>
              </a:ext>
            </a:extLst>
          </p:cNvPr>
          <p:cNvSpPr txBox="1"/>
          <p:nvPr userDrawn="1"/>
        </p:nvSpPr>
        <p:spPr>
          <a:xfrm>
            <a:off x="5987005" y="6451321"/>
            <a:ext cx="2164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 dirty="0">
                <a:solidFill>
                  <a:srgbClr val="C50022"/>
                </a:solidFill>
              </a:rPr>
              <a:t>     </a:t>
            </a:r>
            <a:endParaRPr lang="de-DE" dirty="0">
              <a:solidFill>
                <a:srgbClr val="C50022"/>
              </a:solidFill>
            </a:endParaRPr>
          </a:p>
        </p:txBody>
      </p:sp>
      <p:sp>
        <p:nvSpPr>
          <p:cNvPr id="19" name="Datumsplatzhalter 5">
            <a:extLst>
              <a:ext uri="{FF2B5EF4-FFF2-40B4-BE49-F238E27FC236}">
                <a16:creationId xmlns:a16="http://schemas.microsoft.com/office/drawing/2014/main" xmlns="" id="{78C00482-9842-4FA8-AD1D-08C09AAF81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6/5/20</a:t>
            </a:fld>
            <a:endParaRPr lang="de-DE" dirty="0"/>
          </a:p>
        </p:txBody>
      </p:sp>
      <p:sp>
        <p:nvSpPr>
          <p:cNvPr id="20" name="Fußzeilenplatzhalter 6">
            <a:extLst>
              <a:ext uri="{FF2B5EF4-FFF2-40B4-BE49-F238E27FC236}">
                <a16:creationId xmlns:a16="http://schemas.microsoft.com/office/drawing/2014/main" xmlns="" id="{288B0ACF-B38C-4EE9-BB65-6FBF2607C7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|  Optionale Zusatzinformationen</a:t>
            </a:r>
          </a:p>
        </p:txBody>
      </p:sp>
      <p:sp>
        <p:nvSpPr>
          <p:cNvPr id="21" name="Foliennummernplatzhalter 7">
            <a:extLst>
              <a:ext uri="{FF2B5EF4-FFF2-40B4-BE49-F238E27FC236}">
                <a16:creationId xmlns:a16="http://schemas.microsoft.com/office/drawing/2014/main" xmlns="" id="{3524B24C-C17D-4026-A2BD-1057D7B8A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9887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xmlns="" id="{04D31B83-2E89-446B-AD46-9CF55729D5E9}"/>
              </a:ext>
            </a:extLst>
          </p:cNvPr>
          <p:cNvGrpSpPr/>
          <p:nvPr userDrawn="1"/>
        </p:nvGrpSpPr>
        <p:grpSpPr>
          <a:xfrm>
            <a:off x="5996579" y="872716"/>
            <a:ext cx="6194418" cy="1080000"/>
            <a:chOff x="5996579" y="872716"/>
            <a:chExt cx="6194418" cy="1080000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xmlns="" id="{817AAF36-E66A-4DB6-BD1B-EB1CC84B378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996579" y="872716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xmlns="" id="{FB15633F-B6BF-4487-A284-A3B5B6192C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9808" y="1136032"/>
              <a:ext cx="1619425" cy="586722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 userDrawn="1"/>
        </p:nvSpPr>
        <p:spPr>
          <a:xfrm>
            <a:off x="5987006" y="2096716"/>
            <a:ext cx="6203407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accent1"/>
              </a:solidFill>
            </a:endParaRPr>
          </a:p>
        </p:txBody>
      </p:sp>
      <p:sp>
        <p:nvSpPr>
          <p:cNvPr id="25" name="TitelPlaz"/>
          <p:cNvSpPr>
            <a:spLocks noGrp="1"/>
          </p:cNvSpPr>
          <p:nvPr userDrawn="1">
            <p:ph type="title" hasCustomPrompt="1"/>
            <p:custDataLst>
              <p:tags r:id="rId1"/>
            </p:custDataLst>
          </p:nvPr>
        </p:nvSpPr>
        <p:spPr>
          <a:xfrm>
            <a:off x="6311230" y="2492896"/>
            <a:ext cx="5400600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en-US" sz="3400" dirty="0"/>
              <a:t>Lorem Ipsum </a:t>
            </a:r>
            <a:r>
              <a:rPr lang="en-US" sz="3400" dirty="0" err="1"/>
              <a:t>dolormit</a:t>
            </a:r>
            <a:r>
              <a:rPr lang="en-US" sz="3400" dirty="0"/>
              <a:t/>
            </a:r>
            <a:br>
              <a:rPr lang="en-US" sz="3400" dirty="0"/>
            </a:br>
            <a:r>
              <a:rPr lang="en-US" sz="3400" dirty="0" err="1"/>
              <a:t>amet</a:t>
            </a:r>
            <a:r>
              <a:rPr lang="en-US" sz="3400" dirty="0"/>
              <a:t> </a:t>
            </a:r>
            <a:r>
              <a:rPr lang="en-US" sz="3400" dirty="0" err="1"/>
              <a:t>avensis</a:t>
            </a:r>
            <a:r>
              <a:rPr lang="en-US" sz="3400" dirty="0"/>
              <a:t> </a:t>
            </a:r>
            <a:r>
              <a:rPr lang="en-US" sz="3400" dirty="0" err="1"/>
              <a:t>tusa</a:t>
            </a:r>
            <a:r>
              <a:rPr lang="en-US" sz="3400" dirty="0"/>
              <a:t>.</a:t>
            </a:r>
            <a:endParaRPr lang="de-DE" sz="3400" b="0" dirty="0"/>
          </a:p>
        </p:txBody>
      </p:sp>
      <p:sp>
        <p:nvSpPr>
          <p:cNvPr id="42" name="Textplatzhalter 4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311230" y="5121188"/>
            <a:ext cx="5436604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Ludwigshafen, 26.05.2017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xmlns="" id="{70201EB7-A074-49C4-A59F-DC5A2780E1C2}"/>
              </a:ext>
            </a:extLst>
          </p:cNvPr>
          <p:cNvSpPr txBox="1"/>
          <p:nvPr userDrawn="1"/>
        </p:nvSpPr>
        <p:spPr>
          <a:xfrm>
            <a:off x="5987005" y="6451321"/>
            <a:ext cx="2164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 dirty="0">
                <a:solidFill>
                  <a:srgbClr val="C50022"/>
                </a:solidFill>
              </a:rPr>
              <a:t>     </a:t>
            </a:r>
            <a:endParaRPr lang="de-DE" dirty="0">
              <a:solidFill>
                <a:srgbClr val="C50022"/>
              </a:solidFill>
            </a:endParaRPr>
          </a:p>
        </p:txBody>
      </p:sp>
      <p:sp>
        <p:nvSpPr>
          <p:cNvPr id="19" name="Datumsplatzhalter 5">
            <a:extLst>
              <a:ext uri="{FF2B5EF4-FFF2-40B4-BE49-F238E27FC236}">
                <a16:creationId xmlns:a16="http://schemas.microsoft.com/office/drawing/2014/main" xmlns="" id="{A9008EC8-F557-42A2-AD66-ECB6CC309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6/5/20</a:t>
            </a:fld>
            <a:endParaRPr lang="de-DE" dirty="0"/>
          </a:p>
        </p:txBody>
      </p:sp>
      <p:sp>
        <p:nvSpPr>
          <p:cNvPr id="20" name="Fußzeilenplatzhalter 6">
            <a:extLst>
              <a:ext uri="{FF2B5EF4-FFF2-40B4-BE49-F238E27FC236}">
                <a16:creationId xmlns:a16="http://schemas.microsoft.com/office/drawing/2014/main" xmlns="" id="{0D782FAC-F9ED-4398-9FDE-65580BC900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|  Optionale Zusatzinformationen</a:t>
            </a:r>
          </a:p>
        </p:txBody>
      </p:sp>
      <p:sp>
        <p:nvSpPr>
          <p:cNvPr id="21" name="Foliennummernplatzhalter 7">
            <a:extLst>
              <a:ext uri="{FF2B5EF4-FFF2-40B4-BE49-F238E27FC236}">
                <a16:creationId xmlns:a16="http://schemas.microsoft.com/office/drawing/2014/main" xmlns="" id="{E09338FD-93DD-492F-9B2E-1D643524A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2731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xmlns="" id="{14824817-2139-4738-B40B-D941412B7ECA}"/>
              </a:ext>
            </a:extLst>
          </p:cNvPr>
          <p:cNvGrpSpPr/>
          <p:nvPr userDrawn="1"/>
        </p:nvGrpSpPr>
        <p:grpSpPr>
          <a:xfrm>
            <a:off x="5995995" y="4687321"/>
            <a:ext cx="6194418" cy="1080000"/>
            <a:chOff x="5995995" y="4687321"/>
            <a:chExt cx="6194418" cy="1080000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xmlns="" id="{772A11FC-14A0-4F7F-9E95-7F879018621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995995" y="4687321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xmlns="" id="{2FDE93F7-B7D1-4397-9B86-4FF056C41D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8213" y="4950637"/>
              <a:ext cx="1619425" cy="586722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 userDrawn="1"/>
        </p:nvSpPr>
        <p:spPr>
          <a:xfrm>
            <a:off x="5987005" y="800708"/>
            <a:ext cx="6203408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accent1"/>
              </a:solidFill>
            </a:endParaRPr>
          </a:p>
        </p:txBody>
      </p:sp>
      <p:sp>
        <p:nvSpPr>
          <p:cNvPr id="25" name="TitelPlaz"/>
          <p:cNvSpPr>
            <a:spLocks noGrp="1"/>
          </p:cNvSpPr>
          <p:nvPr userDrawn="1">
            <p:ph type="title" hasCustomPrompt="1"/>
            <p:custDataLst>
              <p:tags r:id="rId1"/>
            </p:custDataLst>
          </p:nvPr>
        </p:nvSpPr>
        <p:spPr>
          <a:xfrm>
            <a:off x="6275226" y="1232756"/>
            <a:ext cx="5445350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en-US" sz="3400" dirty="0"/>
              <a:t>Lorem Ipsum </a:t>
            </a:r>
            <a:r>
              <a:rPr lang="en-US" sz="3400" dirty="0" err="1"/>
              <a:t>dolormit</a:t>
            </a:r>
            <a:r>
              <a:rPr lang="en-US" sz="3400" dirty="0"/>
              <a:t/>
            </a:r>
            <a:br>
              <a:rPr lang="en-US" sz="3400" dirty="0"/>
            </a:br>
            <a:r>
              <a:rPr lang="en-US" sz="3400" dirty="0" err="1"/>
              <a:t>amet</a:t>
            </a:r>
            <a:r>
              <a:rPr lang="en-US" sz="3400" dirty="0"/>
              <a:t> </a:t>
            </a:r>
            <a:r>
              <a:rPr lang="en-US" sz="3400" dirty="0" err="1"/>
              <a:t>avensis</a:t>
            </a:r>
            <a:r>
              <a:rPr lang="en-US" sz="3400" dirty="0"/>
              <a:t> </a:t>
            </a:r>
            <a:r>
              <a:rPr lang="en-US" sz="3400" dirty="0" err="1"/>
              <a:t>tusa</a:t>
            </a:r>
            <a:r>
              <a:rPr lang="en-US" sz="3400" dirty="0"/>
              <a:t>.</a:t>
            </a:r>
            <a:endParaRPr lang="de-DE" sz="3400" b="0" dirty="0"/>
          </a:p>
        </p:txBody>
      </p:sp>
      <p:sp>
        <p:nvSpPr>
          <p:cNvPr id="42" name="Textplatzhalter 4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275226" y="3861048"/>
            <a:ext cx="5445350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Ludwigshafen, 26.05.2017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xmlns="" id="{1630D635-EE83-4917-BCF4-46A4F6763216}"/>
              </a:ext>
            </a:extLst>
          </p:cNvPr>
          <p:cNvSpPr txBox="1"/>
          <p:nvPr userDrawn="1"/>
        </p:nvSpPr>
        <p:spPr>
          <a:xfrm>
            <a:off x="5987005" y="6451321"/>
            <a:ext cx="2164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 dirty="0">
                <a:solidFill>
                  <a:srgbClr val="C50022"/>
                </a:solidFill>
              </a:rPr>
              <a:t>     </a:t>
            </a:r>
            <a:endParaRPr lang="de-DE" dirty="0">
              <a:solidFill>
                <a:srgbClr val="C50022"/>
              </a:solidFill>
            </a:endParaRPr>
          </a:p>
        </p:txBody>
      </p:sp>
      <p:sp>
        <p:nvSpPr>
          <p:cNvPr id="19" name="Datumsplatzhalter 5">
            <a:extLst>
              <a:ext uri="{FF2B5EF4-FFF2-40B4-BE49-F238E27FC236}">
                <a16:creationId xmlns:a16="http://schemas.microsoft.com/office/drawing/2014/main" xmlns="" id="{800107A6-E07E-41F4-BB8A-6E6A94D0B3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6/5/20</a:t>
            </a:fld>
            <a:endParaRPr lang="de-DE" dirty="0"/>
          </a:p>
        </p:txBody>
      </p:sp>
      <p:sp>
        <p:nvSpPr>
          <p:cNvPr id="20" name="Fußzeilenplatzhalter 6">
            <a:extLst>
              <a:ext uri="{FF2B5EF4-FFF2-40B4-BE49-F238E27FC236}">
                <a16:creationId xmlns:a16="http://schemas.microsoft.com/office/drawing/2014/main" xmlns="" id="{88E8D379-A504-4A2A-A8B5-6D43D31BF8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|  Optionale Zusatzinformationen</a:t>
            </a:r>
          </a:p>
        </p:txBody>
      </p:sp>
      <p:sp>
        <p:nvSpPr>
          <p:cNvPr id="21" name="Foliennummernplatzhalter 7">
            <a:extLst>
              <a:ext uri="{FF2B5EF4-FFF2-40B4-BE49-F238E27FC236}">
                <a16:creationId xmlns:a16="http://schemas.microsoft.com/office/drawing/2014/main" xmlns="" id="{3A29059A-93E7-4E86-874F-4B85CFFBC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6835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4">
            <a:extLst>
              <a:ext uri="{FF2B5EF4-FFF2-40B4-BE49-F238E27FC236}">
                <a16:creationId xmlns="" xmlns:a16="http://schemas.microsoft.com/office/drawing/2014/main" id="{390C50A9-9D78-4408-AB40-1FB207686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06" y="430442"/>
            <a:ext cx="11736386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005" y="6451321"/>
            <a:ext cx="2164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 dirty="0">
                <a:solidFill>
                  <a:srgbClr val="C50022"/>
                </a:solidFill>
              </a:rPr>
              <a:t>     </a:t>
            </a:r>
            <a:endParaRPr lang="de-DE" dirty="0">
              <a:solidFill>
                <a:srgbClr val="C50022"/>
              </a:solidFill>
            </a:endParaRPr>
          </a:p>
        </p:txBody>
      </p:sp>
      <p:sp>
        <p:nvSpPr>
          <p:cNvPr id="12" name="Datumsplatzhalter 5">
            <a:extLst>
              <a:ext uri="{FF2B5EF4-FFF2-40B4-BE49-F238E27FC236}">
                <a16:creationId xmlns="" xmlns:a16="http://schemas.microsoft.com/office/drawing/2014/main" id="{D7FED6A4-1E67-4BFB-B33E-FB522135D4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6/5/20</a:t>
            </a:fld>
            <a:endParaRPr lang="de-DE" dirty="0"/>
          </a:p>
        </p:txBody>
      </p:sp>
      <p:sp>
        <p:nvSpPr>
          <p:cNvPr id="13" name="Fußzeilenplatzhalter 6">
            <a:extLst>
              <a:ext uri="{FF2B5EF4-FFF2-40B4-BE49-F238E27FC236}">
                <a16:creationId xmlns="" xmlns:a16="http://schemas.microsoft.com/office/drawing/2014/main" id="{D34A7C90-2662-493E-BCCF-04AD8C9BB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|  Optionale Zusatzinformationen</a:t>
            </a:r>
          </a:p>
        </p:txBody>
      </p:sp>
      <p:sp>
        <p:nvSpPr>
          <p:cNvPr id="14" name="Foliennummernplatzhalter 7">
            <a:extLst>
              <a:ext uri="{FF2B5EF4-FFF2-40B4-BE49-F238E27FC236}">
                <a16:creationId xmlns="" xmlns:a16="http://schemas.microsoft.com/office/drawing/2014/main" id="{351431EA-8987-4BC2-9894-D7DB72CA7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extplatzhalter 2">
            <a:extLst>
              <a:ext uri="{FF2B5EF4-FFF2-40B4-BE49-F238E27FC236}">
                <a16:creationId xmlns="" xmlns:a16="http://schemas.microsoft.com/office/drawing/2014/main" id="{44D75E26-83F6-4FCE-B2B5-E37B5CBF5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40" y="1964563"/>
            <a:ext cx="11752359" cy="3905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1219578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0" y="0"/>
          <a:ext cx="21163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04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39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elplatzhalter 4">
            <a:extLst>
              <a:ext uri="{FF2B5EF4-FFF2-40B4-BE49-F238E27FC236}">
                <a16:creationId xmlns="" xmlns:a16="http://schemas.microsoft.com/office/drawing/2014/main" id="{A0521059-6C76-4B1E-8B67-FC8F50128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06" y="430442"/>
            <a:ext cx="11736386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="" xmlns:a16="http://schemas.microsoft.com/office/drawing/2014/main" id="{65464030-A385-428D-8DF1-26D75A03D65C}"/>
              </a:ext>
            </a:extLst>
          </p:cNvPr>
          <p:cNvSpPr txBox="1"/>
          <p:nvPr userDrawn="1"/>
        </p:nvSpPr>
        <p:spPr>
          <a:xfrm>
            <a:off x="5987005" y="6451321"/>
            <a:ext cx="2164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 dirty="0">
                <a:solidFill>
                  <a:srgbClr val="C50022"/>
                </a:solidFill>
              </a:rPr>
              <a:t>     </a:t>
            </a:r>
            <a:endParaRPr lang="de-DE" dirty="0">
              <a:solidFill>
                <a:srgbClr val="C50022"/>
              </a:solidFill>
            </a:endParaRPr>
          </a:p>
        </p:txBody>
      </p:sp>
      <p:sp>
        <p:nvSpPr>
          <p:cNvPr id="8" name="Datumsplatzhalter 5">
            <a:extLst>
              <a:ext uri="{FF2B5EF4-FFF2-40B4-BE49-F238E27FC236}">
                <a16:creationId xmlns="" xmlns:a16="http://schemas.microsoft.com/office/drawing/2014/main" id="{59A4BCB6-06DB-4722-B535-191C8D3CF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6/5/20</a:t>
            </a:fld>
            <a:endParaRPr lang="de-DE" dirty="0"/>
          </a:p>
        </p:txBody>
      </p:sp>
      <p:sp>
        <p:nvSpPr>
          <p:cNvPr id="9" name="Fußzeilenplatzhalter 6">
            <a:extLst>
              <a:ext uri="{FF2B5EF4-FFF2-40B4-BE49-F238E27FC236}">
                <a16:creationId xmlns="" xmlns:a16="http://schemas.microsoft.com/office/drawing/2014/main" id="{C9D8C653-082A-4547-8F61-15A68369B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|  Optionale Zusatzinformationen</a:t>
            </a:r>
          </a:p>
        </p:txBody>
      </p:sp>
      <p:sp>
        <p:nvSpPr>
          <p:cNvPr id="10" name="Foliennummernplatzhalter 7">
            <a:extLst>
              <a:ext uri="{FF2B5EF4-FFF2-40B4-BE49-F238E27FC236}">
                <a16:creationId xmlns="" xmlns:a16="http://schemas.microsoft.com/office/drawing/2014/main" id="{AC016C49-66EA-43A4-8374-8A27282E9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1290086"/>
      </p:ext>
    </p:extLst>
  </p:cSld>
  <p:clrMapOvr>
    <a:masterClrMapping/>
  </p:clrMapOvr>
  <p:transition xmlns:p14="http://schemas.microsoft.com/office/powerpoint/2010/main"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4">
            <a:extLst>
              <a:ext uri="{FF2B5EF4-FFF2-40B4-BE49-F238E27FC236}">
                <a16:creationId xmlns:a16="http://schemas.microsoft.com/office/drawing/2014/main" xmlns="" id="{390C50A9-9D78-4408-AB40-1FB207686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06" y="430442"/>
            <a:ext cx="11736386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ADA07997-FD75-45CF-9C95-3E73EED606D8}"/>
              </a:ext>
            </a:extLst>
          </p:cNvPr>
          <p:cNvSpPr txBox="1"/>
          <p:nvPr userDrawn="1"/>
        </p:nvSpPr>
        <p:spPr>
          <a:xfrm>
            <a:off x="5987005" y="6451321"/>
            <a:ext cx="2164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 dirty="0">
                <a:solidFill>
                  <a:srgbClr val="C50022"/>
                </a:solidFill>
              </a:rPr>
              <a:t>     </a:t>
            </a:r>
            <a:endParaRPr lang="de-DE" dirty="0">
              <a:solidFill>
                <a:srgbClr val="C50022"/>
              </a:solidFill>
            </a:endParaRPr>
          </a:p>
        </p:txBody>
      </p:sp>
      <p:sp>
        <p:nvSpPr>
          <p:cNvPr id="12" name="Datumsplatzhalter 5">
            <a:extLst>
              <a:ext uri="{FF2B5EF4-FFF2-40B4-BE49-F238E27FC236}">
                <a16:creationId xmlns:a16="http://schemas.microsoft.com/office/drawing/2014/main" xmlns="" id="{D7FED6A4-1E67-4BFB-B33E-FB522135D4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6/5/20</a:t>
            </a:fld>
            <a:endParaRPr lang="de-DE" dirty="0"/>
          </a:p>
        </p:txBody>
      </p:sp>
      <p:sp>
        <p:nvSpPr>
          <p:cNvPr id="13" name="Fußzeilenplatzhalter 6">
            <a:extLst>
              <a:ext uri="{FF2B5EF4-FFF2-40B4-BE49-F238E27FC236}">
                <a16:creationId xmlns:a16="http://schemas.microsoft.com/office/drawing/2014/main" xmlns="" id="{D34A7C90-2662-493E-BCCF-04AD8C9BB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|  Optionale Zusatzinformationen</a:t>
            </a:r>
          </a:p>
        </p:txBody>
      </p:sp>
      <p:sp>
        <p:nvSpPr>
          <p:cNvPr id="14" name="Foliennummernplatzhalter 7">
            <a:extLst>
              <a:ext uri="{FF2B5EF4-FFF2-40B4-BE49-F238E27FC236}">
                <a16:creationId xmlns:a16="http://schemas.microsoft.com/office/drawing/2014/main" xmlns="" id="{351431EA-8987-4BC2-9894-D7DB72CA7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xmlns="" id="{1685A2C7-DF3B-438A-8442-95E80DFD3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40" y="1964563"/>
            <a:ext cx="11752359" cy="3905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884913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0" y="0"/>
          <a:ext cx="21163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7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39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E34E41C1-D162-4523-81CC-C7A39574D45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439" y="2317598"/>
            <a:ext cx="6183516" cy="22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31881"/>
      </p:ext>
    </p:extLst>
  </p:cSld>
  <p:clrMapOvr>
    <a:masterClrMapping/>
  </p:clrMapOvr>
  <p:transition xmlns:p14="http://schemas.microsoft.com/office/powerpoint/2010/main"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4">
            <a:extLst>
              <a:ext uri="{FF2B5EF4-FFF2-40B4-BE49-F238E27FC236}">
                <a16:creationId xmlns:a16="http://schemas.microsoft.com/office/drawing/2014/main" xmlns="" id="{390C50A9-9D78-4408-AB40-1FB207686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06" y="430442"/>
            <a:ext cx="11736386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ADA07997-FD75-45CF-9C95-3E73EED606D8}"/>
              </a:ext>
            </a:extLst>
          </p:cNvPr>
          <p:cNvSpPr txBox="1"/>
          <p:nvPr userDrawn="1"/>
        </p:nvSpPr>
        <p:spPr>
          <a:xfrm>
            <a:off x="5987005" y="6451321"/>
            <a:ext cx="2164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 dirty="0">
                <a:solidFill>
                  <a:srgbClr val="C50022"/>
                </a:solidFill>
              </a:rPr>
              <a:t>     </a:t>
            </a:r>
            <a:endParaRPr lang="de-DE" dirty="0">
              <a:solidFill>
                <a:srgbClr val="C50022"/>
              </a:solidFill>
            </a:endParaRPr>
          </a:p>
        </p:txBody>
      </p:sp>
      <p:sp>
        <p:nvSpPr>
          <p:cNvPr id="12" name="Datumsplatzhalter 5">
            <a:extLst>
              <a:ext uri="{FF2B5EF4-FFF2-40B4-BE49-F238E27FC236}">
                <a16:creationId xmlns:a16="http://schemas.microsoft.com/office/drawing/2014/main" xmlns="" id="{D7FED6A4-1E67-4BFB-B33E-FB522135D4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6/5/20</a:t>
            </a:fld>
            <a:endParaRPr lang="de-DE" dirty="0"/>
          </a:p>
        </p:txBody>
      </p:sp>
      <p:sp>
        <p:nvSpPr>
          <p:cNvPr id="13" name="Fußzeilenplatzhalter 6">
            <a:extLst>
              <a:ext uri="{FF2B5EF4-FFF2-40B4-BE49-F238E27FC236}">
                <a16:creationId xmlns:a16="http://schemas.microsoft.com/office/drawing/2014/main" xmlns="" id="{D34A7C90-2662-493E-BCCF-04AD8C9BB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|  Optionale Zusatzinformationen</a:t>
            </a:r>
          </a:p>
        </p:txBody>
      </p:sp>
      <p:sp>
        <p:nvSpPr>
          <p:cNvPr id="14" name="Foliennummernplatzhalter 7">
            <a:extLst>
              <a:ext uri="{FF2B5EF4-FFF2-40B4-BE49-F238E27FC236}">
                <a16:creationId xmlns:a16="http://schemas.microsoft.com/office/drawing/2014/main" xmlns="" id="{351431EA-8987-4BC2-9894-D7DB72CA7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xmlns="" id="{1685A2C7-DF3B-438A-8442-95E80DFD3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40" y="1964563"/>
            <a:ext cx="11752359" cy="3905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990153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0" y="0"/>
          <a:ext cx="21163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8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39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E34E41C1-D162-4523-81CC-C7A39574D45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439" y="2317598"/>
            <a:ext cx="6183516" cy="22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24988"/>
      </p:ext>
    </p:extLst>
  </p:cSld>
  <p:clrMapOvr>
    <a:masterClrMapping/>
  </p:clrMapOvr>
  <p:transition xmlns:p14="http://schemas.microsoft.com/office/powerpoint/2010/main"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0" y="0"/>
          <a:ext cx="21163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2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39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elplatzhalter 4">
            <a:extLst>
              <a:ext uri="{FF2B5EF4-FFF2-40B4-BE49-F238E27FC236}">
                <a16:creationId xmlns="" xmlns:a16="http://schemas.microsoft.com/office/drawing/2014/main" id="{A0521059-6C76-4B1E-8B67-FC8F50128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06" y="430442"/>
            <a:ext cx="11736386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="" xmlns:a16="http://schemas.microsoft.com/office/drawing/2014/main" id="{65464030-A385-428D-8DF1-26D75A03D65C}"/>
              </a:ext>
            </a:extLst>
          </p:cNvPr>
          <p:cNvSpPr txBox="1"/>
          <p:nvPr userDrawn="1"/>
        </p:nvSpPr>
        <p:spPr>
          <a:xfrm>
            <a:off x="5987005" y="6451321"/>
            <a:ext cx="2164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 dirty="0">
                <a:solidFill>
                  <a:srgbClr val="C50022"/>
                </a:solidFill>
              </a:rPr>
              <a:t>     </a:t>
            </a:r>
            <a:endParaRPr lang="de-DE" dirty="0">
              <a:solidFill>
                <a:srgbClr val="C50022"/>
              </a:solidFill>
            </a:endParaRPr>
          </a:p>
        </p:txBody>
      </p:sp>
      <p:sp>
        <p:nvSpPr>
          <p:cNvPr id="8" name="Datumsplatzhalter 5">
            <a:extLst>
              <a:ext uri="{FF2B5EF4-FFF2-40B4-BE49-F238E27FC236}">
                <a16:creationId xmlns="" xmlns:a16="http://schemas.microsoft.com/office/drawing/2014/main" id="{59A4BCB6-06DB-4722-B535-191C8D3CF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6/5/20</a:t>
            </a:fld>
            <a:endParaRPr lang="de-DE" dirty="0"/>
          </a:p>
        </p:txBody>
      </p:sp>
      <p:sp>
        <p:nvSpPr>
          <p:cNvPr id="9" name="Fußzeilenplatzhalter 6">
            <a:extLst>
              <a:ext uri="{FF2B5EF4-FFF2-40B4-BE49-F238E27FC236}">
                <a16:creationId xmlns="" xmlns:a16="http://schemas.microsoft.com/office/drawing/2014/main" id="{C9D8C653-082A-4547-8F61-15A68369B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|  Optionale Zusatzinformationen</a:t>
            </a:r>
          </a:p>
        </p:txBody>
      </p:sp>
      <p:sp>
        <p:nvSpPr>
          <p:cNvPr id="10" name="Foliennummernplatzhalter 7">
            <a:extLst>
              <a:ext uri="{FF2B5EF4-FFF2-40B4-BE49-F238E27FC236}">
                <a16:creationId xmlns="" xmlns:a16="http://schemas.microsoft.com/office/drawing/2014/main" id="{AC016C49-66EA-43A4-8374-8A27282E9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1269367"/>
      </p:ext>
    </p:extLst>
  </p:cSld>
  <p:clrMapOvr>
    <a:masterClrMapping/>
  </p:clrMapOvr>
  <p:transition xmlns:p14="http://schemas.microsoft.com/office/powerpoint/2010/main"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theme" Target="../theme/theme3.xml"/><Relationship Id="rId5" Type="http://schemas.openxmlformats.org/officeDocument/2006/relationships/image" Target="../media/image4.jp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F341B893-5E64-41A2-A59D-26EE2D50455C}"/>
              </a:ext>
            </a:extLst>
          </p:cNvPr>
          <p:cNvSpPr txBox="1"/>
          <p:nvPr userDrawn="1"/>
        </p:nvSpPr>
        <p:spPr>
          <a:xfrm>
            <a:off x="5987005" y="6451321"/>
            <a:ext cx="2164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 dirty="0">
                <a:solidFill>
                  <a:srgbClr val="C50022"/>
                </a:solidFill>
              </a:rPr>
              <a:t>     </a:t>
            </a:r>
            <a:endParaRPr lang="de-DE" dirty="0">
              <a:solidFill>
                <a:srgbClr val="C50022"/>
              </a:solidFill>
            </a:endParaRPr>
          </a:p>
        </p:txBody>
      </p:sp>
      <p:sp>
        <p:nvSpPr>
          <p:cNvPr id="15" name="Datumsplatzhalter 5">
            <a:extLst>
              <a:ext uri="{FF2B5EF4-FFF2-40B4-BE49-F238E27FC236}">
                <a16:creationId xmlns:a16="http://schemas.microsoft.com/office/drawing/2014/main" xmlns="" id="{E4F52055-0D05-4ED7-8A63-F50B8DD25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6/5/20</a:t>
            </a:fld>
            <a:endParaRPr lang="de-DE" dirty="0"/>
          </a:p>
        </p:txBody>
      </p:sp>
      <p:sp>
        <p:nvSpPr>
          <p:cNvPr id="16" name="Fußzeilenplatzhalter 6">
            <a:extLst>
              <a:ext uri="{FF2B5EF4-FFF2-40B4-BE49-F238E27FC236}">
                <a16:creationId xmlns:a16="http://schemas.microsoft.com/office/drawing/2014/main" xmlns="" id="{DF250D0C-5A24-43E1-9349-FA5D78EB4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|  Optionale Zusatzinformationen</a:t>
            </a:r>
          </a:p>
        </p:txBody>
      </p:sp>
      <p:sp>
        <p:nvSpPr>
          <p:cNvPr id="17" name="Foliennummernplatzhalter 7">
            <a:extLst>
              <a:ext uri="{FF2B5EF4-FFF2-40B4-BE49-F238E27FC236}">
                <a16:creationId xmlns:a16="http://schemas.microsoft.com/office/drawing/2014/main" xmlns="" id="{17E8C29A-05ED-46E6-92DA-8974302712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1508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92" r:id="rId2"/>
    <p:sldLayoutId id="2147483693" r:id="rId3"/>
    <p:sldLayoutId id="2147483694" r:id="rId4"/>
    <p:sldLayoutId id="2147483719" r:id="rId5"/>
    <p:sldLayoutId id="2147483720" r:id="rId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110000"/>
        </a:spcBef>
        <a:spcAft>
          <a:spcPct val="110000"/>
        </a:spcAft>
        <a:buNone/>
        <a:defRPr sz="3000" b="1" i="0" kern="1200">
          <a:solidFill>
            <a:srgbClr val="000000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xmlns="" id="{4B6A72FA-458D-4538-AEDE-4F7F38509E9E}"/>
              </a:ext>
            </a:extLst>
          </p:cNvPr>
          <p:cNvGrpSpPr/>
          <p:nvPr userDrawn="1"/>
        </p:nvGrpSpPr>
        <p:grpSpPr>
          <a:xfrm>
            <a:off x="9597610" y="6092575"/>
            <a:ext cx="2592000" cy="540000"/>
            <a:chOff x="9597610" y="6092575"/>
            <a:chExt cx="2592000" cy="540000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xmlns="" id="{E277971D-6070-4B2E-994F-CFD4ABE539B7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xmlns="" id="{16603E70-F65B-482B-8F9B-7B6AEACE7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</p:spPr>
        </p:pic>
      </p:grpSp>
      <p:sp>
        <p:nvSpPr>
          <p:cNvPr id="22" name="Datumsplatzhalter 5"/>
          <p:cNvSpPr>
            <a:spLocks noGrp="1"/>
          </p:cNvSpPr>
          <p:nvPr userDrawn="1"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6/5/20</a:t>
            </a:fld>
            <a:endParaRPr lang="de-DE" dirty="0"/>
          </a:p>
        </p:txBody>
      </p:sp>
      <p:sp>
        <p:nvSpPr>
          <p:cNvPr id="23" name="Fußzeilenplatzhalter 6"/>
          <p:cNvSpPr>
            <a:spLocks noGrp="1"/>
          </p:cNvSpPr>
          <p:nvPr userDrawn="1"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|  Optionale Zusatzinformationen</a:t>
            </a:r>
          </a:p>
        </p:txBody>
      </p:sp>
      <p:sp>
        <p:nvSpPr>
          <p:cNvPr id="24" name="Foliennummernplatzhalter 7"/>
          <p:cNvSpPr>
            <a:spLocks noGrp="1"/>
          </p:cNvSpPr>
          <p:nvPr userDrawn="1"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itelplatzhalter 4">
            <a:extLst>
              <a:ext uri="{FF2B5EF4-FFF2-40B4-BE49-F238E27FC236}">
                <a16:creationId xmlns:a16="http://schemas.microsoft.com/office/drawing/2014/main" xmlns="" id="{37FE3EDC-0827-4CF8-B2E7-B826A23D8F0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18306" y="430442"/>
            <a:ext cx="11736386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71949EE9-BA46-4479-914B-3ECC6A2A8BA4}"/>
              </a:ext>
            </a:extLst>
          </p:cNvPr>
          <p:cNvSpPr txBox="1"/>
          <p:nvPr userDrawn="1"/>
        </p:nvSpPr>
        <p:spPr>
          <a:xfrm>
            <a:off x="5987005" y="6451321"/>
            <a:ext cx="2164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 dirty="0">
                <a:solidFill>
                  <a:srgbClr val="C50022"/>
                </a:solidFill>
              </a:rPr>
              <a:t>     </a:t>
            </a:r>
            <a:endParaRPr lang="de-DE" dirty="0">
              <a:solidFill>
                <a:srgbClr val="C50022"/>
              </a:solidFill>
            </a:endParaRP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xmlns="" id="{BD0D29DE-532E-4B08-B081-C25D41C78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1040" y="1964563"/>
            <a:ext cx="11752359" cy="3905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12085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17" r:id="rId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800" b="1" i="0" kern="1200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accent1"/>
        </a:buClr>
        <a:buFont typeface="Wingdings" panose="05000000000000000000" pitchFamily="2" charset="2"/>
        <a:buChar char="n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1pPr>
      <a:lvl2pPr marL="719138" indent="-36195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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2pPr>
      <a:lvl3pPr marL="1074738" indent="-35560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●"/>
        <a:tabLst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3pPr>
      <a:lvl4pPr marL="1436688" indent="-36195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Arial" panose="020B0604020202020204" pitchFamily="34" charset="0"/>
        <a:buChar char="−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lang="de-DE" sz="2000" b="0" i="0" kern="1200" dirty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4042" userDrawn="1">
          <p15:clr>
            <a:srgbClr val="F26B43"/>
          </p15:clr>
        </p15:guide>
        <p15:guide id="4" pos="143" userDrawn="1">
          <p15:clr>
            <a:srgbClr val="F26B43"/>
          </p15:clr>
        </p15:guide>
        <p15:guide id="5" pos="7536" userDrawn="1">
          <p15:clr>
            <a:srgbClr val="F26B43"/>
          </p15:clr>
        </p15:guide>
        <p15:guide id="10" orient="horz" pos="1275" userDrawn="1">
          <p15:clr>
            <a:srgbClr val="F26B43"/>
          </p15:clr>
        </p15:guide>
        <p15:guide id="11" orient="horz" pos="417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fondo portafolio.jpg"/>
          <p:cNvPicPr>
            <a:picLocks noChangeAspect="1"/>
          </p:cNvPicPr>
          <p:nvPr userDrawn="1"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7" r="6311" b="11330"/>
          <a:stretch/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  <p:grpSp>
        <p:nvGrpSpPr>
          <p:cNvPr id="8" name="Gruppieren 7">
            <a:extLst>
              <a:ext uri="{FF2B5EF4-FFF2-40B4-BE49-F238E27FC236}">
                <a16:creationId xmlns:a16="http://schemas.microsoft.com/office/drawing/2014/main" xmlns="" id="{4B6A72FA-458D-4538-AEDE-4F7F38509E9E}"/>
              </a:ext>
            </a:extLst>
          </p:cNvPr>
          <p:cNvGrpSpPr/>
          <p:nvPr userDrawn="1"/>
        </p:nvGrpSpPr>
        <p:grpSpPr>
          <a:xfrm>
            <a:off x="9597610" y="6092575"/>
            <a:ext cx="2592000" cy="540000"/>
            <a:chOff x="9597610" y="6092575"/>
            <a:chExt cx="2592000" cy="540000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xmlns="" id="{E277971D-6070-4B2E-994F-CFD4ABE539B7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xmlns="" id="{16603E70-F65B-482B-8F9B-7B6AEACE7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</p:spPr>
        </p:pic>
      </p:grpSp>
      <p:sp>
        <p:nvSpPr>
          <p:cNvPr id="22" name="Datumsplatzhalter 5"/>
          <p:cNvSpPr>
            <a:spLocks noGrp="1"/>
          </p:cNvSpPr>
          <p:nvPr userDrawn="1"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6/5/20</a:t>
            </a:fld>
            <a:endParaRPr lang="de-DE" dirty="0"/>
          </a:p>
        </p:txBody>
      </p:sp>
      <p:sp>
        <p:nvSpPr>
          <p:cNvPr id="23" name="Fußzeilenplatzhalter 6"/>
          <p:cNvSpPr>
            <a:spLocks noGrp="1"/>
          </p:cNvSpPr>
          <p:nvPr userDrawn="1"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|  Optionale Zusatzinformationen</a:t>
            </a:r>
          </a:p>
        </p:txBody>
      </p:sp>
      <p:sp>
        <p:nvSpPr>
          <p:cNvPr id="24" name="Foliennummernplatzhalter 7"/>
          <p:cNvSpPr>
            <a:spLocks noGrp="1"/>
          </p:cNvSpPr>
          <p:nvPr userDrawn="1"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itelplatzhalter 4">
            <a:extLst>
              <a:ext uri="{FF2B5EF4-FFF2-40B4-BE49-F238E27FC236}">
                <a16:creationId xmlns:a16="http://schemas.microsoft.com/office/drawing/2014/main" xmlns="" id="{37FE3EDC-0827-4CF8-B2E7-B826A23D8F0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18306" y="430442"/>
            <a:ext cx="11736386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71949EE9-BA46-4479-914B-3ECC6A2A8BA4}"/>
              </a:ext>
            </a:extLst>
          </p:cNvPr>
          <p:cNvSpPr txBox="1"/>
          <p:nvPr userDrawn="1"/>
        </p:nvSpPr>
        <p:spPr>
          <a:xfrm>
            <a:off x="5987005" y="6451321"/>
            <a:ext cx="2164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 dirty="0">
                <a:solidFill>
                  <a:srgbClr val="C50022"/>
                </a:solidFill>
              </a:rPr>
              <a:t>     </a:t>
            </a:r>
            <a:endParaRPr lang="de-DE" dirty="0">
              <a:solidFill>
                <a:srgbClr val="C50022"/>
              </a:solidFill>
            </a:endParaRP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xmlns="" id="{BD0D29DE-532E-4B08-B081-C25D41C78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1040" y="1964563"/>
            <a:ext cx="11752359" cy="3905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714062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800" b="1" i="0" kern="1200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accent1"/>
        </a:buClr>
        <a:buFont typeface="Wingdings" panose="05000000000000000000" pitchFamily="2" charset="2"/>
        <a:buChar char="n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1pPr>
      <a:lvl2pPr marL="719138" indent="-36195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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2pPr>
      <a:lvl3pPr marL="1074738" indent="-35560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●"/>
        <a:tabLst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3pPr>
      <a:lvl4pPr marL="1436688" indent="-36195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Arial" panose="020B0604020202020204" pitchFamily="34" charset="0"/>
        <a:buChar char="−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lang="de-DE" sz="2000" b="0" i="0" kern="1200" dirty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4042" userDrawn="1">
          <p15:clr>
            <a:srgbClr val="F26B43"/>
          </p15:clr>
        </p15:guide>
        <p15:guide id="4" pos="143" userDrawn="1">
          <p15:clr>
            <a:srgbClr val="F26B43"/>
          </p15:clr>
        </p15:guide>
        <p15:guide id="5" pos="7536" userDrawn="1">
          <p15:clr>
            <a:srgbClr val="F26B43"/>
          </p15:clr>
        </p15:guide>
        <p15:guide id="10" orient="horz" pos="1275" userDrawn="1">
          <p15:clr>
            <a:srgbClr val="F26B43"/>
          </p15:clr>
        </p15:guide>
        <p15:guide id="11" orient="horz" pos="41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Relationship Id="rId14" Type="http://schemas.openxmlformats.org/officeDocument/2006/relationships/image" Target="../media/image17.png"/><Relationship Id="rId15" Type="http://schemas.openxmlformats.org/officeDocument/2006/relationships/image" Target="../media/image18.png"/><Relationship Id="rId16" Type="http://schemas.openxmlformats.org/officeDocument/2006/relationships/image" Target="../media/image19.png"/><Relationship Id="rId17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20" Type="http://schemas.openxmlformats.org/officeDocument/2006/relationships/image" Target="../media/image32.png"/><Relationship Id="rId21" Type="http://schemas.openxmlformats.org/officeDocument/2006/relationships/image" Target="../media/image33.png"/><Relationship Id="rId22" Type="http://schemas.openxmlformats.org/officeDocument/2006/relationships/image" Target="../media/image34.png"/><Relationship Id="rId23" Type="http://schemas.openxmlformats.org/officeDocument/2006/relationships/image" Target="../media/image35.png"/><Relationship Id="rId24" Type="http://schemas.openxmlformats.org/officeDocument/2006/relationships/image" Target="../media/image36.png"/><Relationship Id="rId25" Type="http://schemas.openxmlformats.org/officeDocument/2006/relationships/image" Target="../media/image37.png"/><Relationship Id="rId26" Type="http://schemas.openxmlformats.org/officeDocument/2006/relationships/image" Target="../media/image20.png"/><Relationship Id="rId10" Type="http://schemas.openxmlformats.org/officeDocument/2006/relationships/image" Target="../media/image7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Relationship Id="rId14" Type="http://schemas.openxmlformats.org/officeDocument/2006/relationships/image" Target="../media/image29.png"/><Relationship Id="rId15" Type="http://schemas.openxmlformats.org/officeDocument/2006/relationships/image" Target="../media/image14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30.png"/><Relationship Id="rId19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png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22.png"/><Relationship Id="rId6" Type="http://schemas.openxmlformats.org/officeDocument/2006/relationships/image" Target="../media/image10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39.png"/><Relationship Id="rId5" Type="http://schemas.openxmlformats.org/officeDocument/2006/relationships/image" Target="../media/image7.png"/><Relationship Id="rId6" Type="http://schemas.openxmlformats.org/officeDocument/2006/relationships/image" Target="../media/image40.png"/><Relationship Id="rId7" Type="http://schemas.openxmlformats.org/officeDocument/2006/relationships/image" Target="../media/image24.png"/><Relationship Id="rId8" Type="http://schemas.openxmlformats.org/officeDocument/2006/relationships/image" Target="../media/image15.png"/><Relationship Id="rId9" Type="http://schemas.openxmlformats.org/officeDocument/2006/relationships/image" Target="../media/image9.png"/><Relationship Id="rId10" Type="http://schemas.openxmlformats.org/officeDocument/2006/relationships/image" Target="../media/image31.png"/><Relationship Id="rId11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9.png"/><Relationship Id="rId6" Type="http://schemas.openxmlformats.org/officeDocument/2006/relationships/image" Target="../media/image15.png"/><Relationship Id="rId7" Type="http://schemas.openxmlformats.org/officeDocument/2006/relationships/image" Target="../media/image45.png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1.png"/><Relationship Id="rId12" Type="http://schemas.openxmlformats.org/officeDocument/2006/relationships/image" Target="../media/image52.png"/><Relationship Id="rId13" Type="http://schemas.openxmlformats.org/officeDocument/2006/relationships/image" Target="../media/image31.png"/><Relationship Id="rId14" Type="http://schemas.openxmlformats.org/officeDocument/2006/relationships/image" Target="../media/image16.png"/><Relationship Id="rId15" Type="http://schemas.openxmlformats.org/officeDocument/2006/relationships/image" Target="../media/image53.png"/><Relationship Id="rId16" Type="http://schemas.openxmlformats.org/officeDocument/2006/relationships/image" Target="../media/image54.png"/><Relationship Id="rId17" Type="http://schemas.openxmlformats.org/officeDocument/2006/relationships/image" Target="../media/image55.png"/><Relationship Id="rId18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7.png"/><Relationship Id="rId8" Type="http://schemas.openxmlformats.org/officeDocument/2006/relationships/image" Target="../media/image50.png"/><Relationship Id="rId9" Type="http://schemas.openxmlformats.org/officeDocument/2006/relationships/image" Target="../media/image15.png"/><Relationship Id="rId10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microsoft.com/office/2007/relationships/hdphoto" Target="../media/hdphoto1.wdp"/><Relationship Id="rId5" Type="http://schemas.openxmlformats.org/officeDocument/2006/relationships/image" Target="../media/image40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image" Target="../media/image13.png"/><Relationship Id="rId10" Type="http://schemas.openxmlformats.org/officeDocument/2006/relationships/image" Target="../media/image61.png"/><Relationship Id="rId11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7.png"/><Relationship Id="rId12" Type="http://schemas.openxmlformats.org/officeDocument/2006/relationships/image" Target="../media/image68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2.png"/><Relationship Id="rId3" Type="http://schemas.openxmlformats.org/officeDocument/2006/relationships/image" Target="../media/image25.png"/><Relationship Id="rId4" Type="http://schemas.openxmlformats.org/officeDocument/2006/relationships/image" Target="../media/image51.png"/><Relationship Id="rId5" Type="http://schemas.openxmlformats.org/officeDocument/2006/relationships/image" Target="../media/image62.png"/><Relationship Id="rId6" Type="http://schemas.openxmlformats.org/officeDocument/2006/relationships/image" Target="../media/image13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Relationship Id="rId9" Type="http://schemas.openxmlformats.org/officeDocument/2006/relationships/image" Target="../media/image65.png"/><Relationship Id="rId10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Agrupar 41"/>
          <p:cNvGrpSpPr/>
          <p:nvPr/>
        </p:nvGrpSpPr>
        <p:grpSpPr>
          <a:xfrm>
            <a:off x="129781" y="3263900"/>
            <a:ext cx="11370606" cy="2618502"/>
            <a:chOff x="912483" y="3584747"/>
            <a:chExt cx="9430458" cy="2171711"/>
          </a:xfrm>
        </p:grpSpPr>
        <p:sp>
          <p:nvSpPr>
            <p:cNvPr id="36" name="CuadroTexto 35"/>
            <p:cNvSpPr txBox="1"/>
            <p:nvPr/>
          </p:nvSpPr>
          <p:spPr>
            <a:xfrm>
              <a:off x="2276835" y="5373566"/>
              <a:ext cx="656824" cy="22973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Siembra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CuadroTexto 36"/>
            <p:cNvSpPr txBox="1"/>
            <p:nvPr/>
          </p:nvSpPr>
          <p:spPr>
            <a:xfrm>
              <a:off x="4572118" y="5423357"/>
              <a:ext cx="518516" cy="22973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V2-V4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CuadroTexto 37"/>
            <p:cNvSpPr txBox="1"/>
            <p:nvPr/>
          </p:nvSpPr>
          <p:spPr>
            <a:xfrm>
              <a:off x="6719935" y="5423357"/>
              <a:ext cx="589498" cy="22973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V8-V10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CuadroTexto 38"/>
            <p:cNvSpPr txBox="1"/>
            <p:nvPr/>
          </p:nvSpPr>
          <p:spPr>
            <a:xfrm>
              <a:off x="7754666" y="5423357"/>
              <a:ext cx="1571614" cy="22973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Estadíos reproductivos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pic>
          <p:nvPicPr>
            <p:cNvPr id="40" name="Imagen 39" descr="maiz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3455" y="3584747"/>
              <a:ext cx="7469486" cy="1874121"/>
            </a:xfrm>
            <a:prstGeom prst="rect">
              <a:avLst/>
            </a:prstGeom>
          </p:spPr>
        </p:pic>
        <p:pic>
          <p:nvPicPr>
            <p:cNvPr id="41" name="Imagen 40" descr="semilla maiz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0671" y="5287239"/>
              <a:ext cx="92674" cy="82599"/>
            </a:xfrm>
            <a:prstGeom prst="rect">
              <a:avLst/>
            </a:prstGeom>
          </p:spPr>
        </p:pic>
        <p:sp>
          <p:nvSpPr>
            <p:cNvPr id="46" name="CuadroTexto 45"/>
            <p:cNvSpPr txBox="1"/>
            <p:nvPr/>
          </p:nvSpPr>
          <p:spPr>
            <a:xfrm>
              <a:off x="912483" y="5373566"/>
              <a:ext cx="1380479" cy="38289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Presiembra-siembra</a:t>
              </a:r>
              <a:br>
                <a:rPr lang="es-AR" sz="1200" b="1" dirty="0" smtClean="0">
                  <a:solidFill>
                    <a:schemeClr val="bg1"/>
                  </a:solidFill>
                </a:rPr>
              </a:br>
              <a:r>
                <a:rPr lang="es-AR" sz="1200" b="1" dirty="0" smtClean="0">
                  <a:solidFill>
                    <a:schemeClr val="bg1"/>
                  </a:solidFill>
                </a:rPr>
                <a:t>barbecho químico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noProof="1"/>
              <a:t>Posicionamiento maíz</a:t>
            </a:r>
            <a:endParaRPr lang="es-AR" dirty="0"/>
          </a:p>
        </p:txBody>
      </p:sp>
      <p:pic>
        <p:nvPicPr>
          <p:cNvPr id="10" name="Imagen 9" descr="Hea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416" y="3559085"/>
            <a:ext cx="530505" cy="233101"/>
          </a:xfrm>
          <a:prstGeom prst="rect">
            <a:avLst/>
          </a:prstGeom>
          <a:effectLst/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47" y="3158602"/>
            <a:ext cx="1279441" cy="275320"/>
          </a:xfrm>
          <a:prstGeom prst="rect">
            <a:avLst/>
          </a:prstGeom>
          <a:effectLst/>
        </p:spPr>
      </p:pic>
      <p:pic>
        <p:nvPicPr>
          <p:cNvPr id="12" name="Imagen 11" descr="Fastac 10.png"/>
          <p:cNvPicPr>
            <a:picLocks noChangeAspect="1"/>
          </p:cNvPicPr>
          <p:nvPr/>
        </p:nvPicPr>
        <p:blipFill rotWithShape="1">
          <a:blip r:embed="rId6"/>
          <a:srcRect r="22912"/>
          <a:stretch/>
        </p:blipFill>
        <p:spPr>
          <a:xfrm>
            <a:off x="4997812" y="3713776"/>
            <a:ext cx="755291" cy="233101"/>
          </a:xfrm>
          <a:prstGeom prst="rect">
            <a:avLst/>
          </a:prstGeom>
          <a:effectLst/>
        </p:spPr>
      </p:pic>
      <p:pic>
        <p:nvPicPr>
          <p:cNvPr id="13" name="Imagen 12" descr="Nomol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3002" y="3345744"/>
            <a:ext cx="812323" cy="233384"/>
          </a:xfrm>
          <a:prstGeom prst="rect">
            <a:avLst/>
          </a:prstGeom>
          <a:effectLst/>
        </p:spPr>
      </p:pic>
      <p:pic>
        <p:nvPicPr>
          <p:cNvPr id="14" name="Imagen 13" descr="Conve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9308" y="2155332"/>
            <a:ext cx="793731" cy="253790"/>
          </a:xfrm>
          <a:prstGeom prst="rect">
            <a:avLst/>
          </a:prstGeom>
          <a:effectLst/>
        </p:spPr>
      </p:pic>
      <p:pic>
        <p:nvPicPr>
          <p:cNvPr id="15" name="Imagen 14" descr="OnDut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2915" y="1417435"/>
            <a:ext cx="786515" cy="257372"/>
          </a:xfrm>
          <a:prstGeom prst="rect">
            <a:avLst/>
          </a:prstGeom>
          <a:effectLst/>
        </p:spPr>
      </p:pic>
      <p:pic>
        <p:nvPicPr>
          <p:cNvPr id="16" name="Imagen 15" descr="Basagran 6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9250" y="2586120"/>
            <a:ext cx="1153847" cy="233101"/>
          </a:xfrm>
          <a:prstGeom prst="rect">
            <a:avLst/>
          </a:prstGeom>
          <a:effectLst/>
        </p:spPr>
      </p:pic>
      <p:pic>
        <p:nvPicPr>
          <p:cNvPr id="17" name="Imagen 16" descr="atectra BV-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92002" y="1799966"/>
            <a:ext cx="1128340" cy="233101"/>
          </a:xfrm>
          <a:prstGeom prst="rect">
            <a:avLst/>
          </a:prstGeom>
          <a:effectLst/>
        </p:spPr>
      </p:pic>
      <p:pic>
        <p:nvPicPr>
          <p:cNvPr id="18" name="Imagen 17" descr="Opera taglin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1029" y="2952764"/>
            <a:ext cx="861098" cy="388502"/>
          </a:xfrm>
          <a:prstGeom prst="rect">
            <a:avLst/>
          </a:prstGeom>
          <a:effectLst/>
        </p:spPr>
      </p:pic>
      <p:cxnSp>
        <p:nvCxnSpPr>
          <p:cNvPr id="19" name="Conector recto de flecha 18"/>
          <p:cNvCxnSpPr/>
          <p:nvPr/>
        </p:nvCxnSpPr>
        <p:spPr>
          <a:xfrm flipV="1">
            <a:off x="4656173" y="2933700"/>
            <a:ext cx="0" cy="1727550"/>
          </a:xfrm>
          <a:prstGeom prst="straightConnector1">
            <a:avLst/>
          </a:prstGeom>
          <a:ln w="12700" cmpd="sng">
            <a:solidFill>
              <a:schemeClr val="accent6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 flipV="1">
            <a:off x="7461578" y="3361611"/>
            <a:ext cx="0" cy="698980"/>
          </a:xfrm>
          <a:prstGeom prst="straightConnector1">
            <a:avLst/>
          </a:prstGeom>
          <a:ln w="12700" cmpd="sng">
            <a:solidFill>
              <a:schemeClr val="accent6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V="1">
            <a:off x="1178825" y="3997091"/>
            <a:ext cx="0" cy="1133709"/>
          </a:xfrm>
          <a:prstGeom prst="straightConnector1">
            <a:avLst/>
          </a:prstGeom>
          <a:ln w="12700" cmpd="sng">
            <a:solidFill>
              <a:schemeClr val="accent6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 flipV="1">
            <a:off x="5369164" y="4085620"/>
            <a:ext cx="0" cy="575280"/>
          </a:xfrm>
          <a:prstGeom prst="straightConnector1">
            <a:avLst/>
          </a:prstGeom>
          <a:ln w="12700" cmpd="sng">
            <a:solidFill>
              <a:schemeClr val="accent6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Imagen 22" descr="Zidua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79" y="2697167"/>
            <a:ext cx="768546" cy="258162"/>
          </a:xfrm>
          <a:prstGeom prst="rect">
            <a:avLst/>
          </a:prstGeom>
        </p:spPr>
      </p:pic>
      <p:pic>
        <p:nvPicPr>
          <p:cNvPr id="24" name="Imagen 23" descr="Pirat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975" y="2979763"/>
            <a:ext cx="720379" cy="258333"/>
          </a:xfrm>
          <a:prstGeom prst="rect">
            <a:avLst/>
          </a:prstGeom>
        </p:spPr>
      </p:pic>
      <p:cxnSp>
        <p:nvCxnSpPr>
          <p:cNvPr id="29" name="Conector recto de flecha 28"/>
          <p:cNvCxnSpPr/>
          <p:nvPr/>
        </p:nvCxnSpPr>
        <p:spPr>
          <a:xfrm flipV="1">
            <a:off x="2137330" y="4556106"/>
            <a:ext cx="0" cy="574694"/>
          </a:xfrm>
          <a:prstGeom prst="straightConnector1">
            <a:avLst/>
          </a:prstGeom>
          <a:ln w="12700" cmpd="sng">
            <a:solidFill>
              <a:schemeClr val="accent6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liberty.png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7" t="27400" r="12707" b="20590"/>
          <a:stretch/>
        </p:blipFill>
        <p:spPr>
          <a:xfrm>
            <a:off x="4189460" y="1006058"/>
            <a:ext cx="928640" cy="353136"/>
          </a:xfrm>
          <a:prstGeom prst="rect">
            <a:avLst/>
          </a:prstGeom>
        </p:spPr>
      </p:pic>
      <p:pic>
        <p:nvPicPr>
          <p:cNvPr id="5" name="Imagen 4" descr="Poncho_BLACK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308" y="4267200"/>
            <a:ext cx="907168" cy="179324"/>
          </a:xfrm>
          <a:prstGeom prst="rect">
            <a:avLst/>
          </a:prstGeom>
        </p:spPr>
      </p:pic>
      <p:pic>
        <p:nvPicPr>
          <p:cNvPr id="6" name="Imagen 5" descr="Sativis.png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4" t="29325" r="19794" b="33440"/>
          <a:stretch/>
        </p:blipFill>
        <p:spPr>
          <a:xfrm>
            <a:off x="749302" y="2247900"/>
            <a:ext cx="915782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1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 44" descr="soja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7"/>
          <a:stretch/>
        </p:blipFill>
        <p:spPr>
          <a:xfrm>
            <a:off x="4343399" y="4451601"/>
            <a:ext cx="6403975" cy="96739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noProof="1"/>
              <a:t>Posicionamiento </a:t>
            </a:r>
            <a:r>
              <a:rPr lang="es-AR" noProof="1" smtClean="0"/>
              <a:t>soja</a:t>
            </a:r>
            <a:endParaRPr lang="es-AR" dirty="0"/>
          </a:p>
        </p:txBody>
      </p:sp>
      <p:sp>
        <p:nvSpPr>
          <p:cNvPr id="30" name="CuadroTexto 29"/>
          <p:cNvSpPr txBox="1"/>
          <p:nvPr/>
        </p:nvSpPr>
        <p:spPr>
          <a:xfrm>
            <a:off x="3382522" y="5486682"/>
            <a:ext cx="791954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Siembra</a:t>
            </a:r>
            <a:endParaRPr lang="es-AR" sz="1200" b="1" dirty="0">
              <a:solidFill>
                <a:schemeClr val="bg1"/>
              </a:solidFill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5995297" y="5486682"/>
            <a:ext cx="385718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V3</a:t>
            </a:r>
            <a:endParaRPr lang="es-AR" sz="1200" b="1" dirty="0">
              <a:solidFill>
                <a:schemeClr val="bg1"/>
              </a:solidFill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7326055" y="5486682"/>
            <a:ext cx="381384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R2</a:t>
            </a:r>
            <a:endParaRPr lang="es-AR" sz="1200" b="1" dirty="0">
              <a:solidFill>
                <a:schemeClr val="bg1"/>
              </a:solidFill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6719821" y="5486682"/>
            <a:ext cx="385718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V4</a:t>
            </a:r>
            <a:endParaRPr lang="es-AR" sz="1200" b="1" dirty="0">
              <a:solidFill>
                <a:schemeClr val="bg1"/>
              </a:solidFill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8124509" y="5486682"/>
            <a:ext cx="381384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R3</a:t>
            </a:r>
            <a:endParaRPr lang="es-AR" sz="1200" b="1" dirty="0">
              <a:solidFill>
                <a:schemeClr val="bg1"/>
              </a:solidFill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8908177" y="5486682"/>
            <a:ext cx="381384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R5</a:t>
            </a:r>
            <a:endParaRPr lang="es-AR" sz="1200" b="1" dirty="0">
              <a:solidFill>
                <a:schemeClr val="bg1"/>
              </a:solidFill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9588342" y="5486682"/>
            <a:ext cx="381384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R7</a:t>
            </a:r>
            <a:endParaRPr lang="es-AR" sz="1200" b="1" dirty="0">
              <a:solidFill>
                <a:schemeClr val="bg1"/>
              </a:solidFill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10224149" y="5486682"/>
            <a:ext cx="381384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R8</a:t>
            </a:r>
            <a:endParaRPr lang="es-AR" sz="1200" b="1" dirty="0">
              <a:solidFill>
                <a:schemeClr val="bg1"/>
              </a:solidFill>
            </a:endParaRPr>
          </a:p>
        </p:txBody>
      </p:sp>
      <p:pic>
        <p:nvPicPr>
          <p:cNvPr id="46" name="Imagen 45" descr="Opera tagl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288" y="1655524"/>
            <a:ext cx="1037304" cy="468000"/>
          </a:xfrm>
          <a:prstGeom prst="rect">
            <a:avLst/>
          </a:prstGeom>
        </p:spPr>
      </p:pic>
      <p:pic>
        <p:nvPicPr>
          <p:cNvPr id="49" name="Imagen 48" descr="Basagran 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2590" y="4407993"/>
            <a:ext cx="1243058" cy="251122"/>
          </a:xfrm>
          <a:prstGeom prst="rect">
            <a:avLst/>
          </a:prstGeom>
        </p:spPr>
      </p:pic>
      <p:pic>
        <p:nvPicPr>
          <p:cNvPr id="50" name="Imagen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788" y="4086591"/>
            <a:ext cx="784664" cy="270522"/>
          </a:xfrm>
          <a:prstGeom prst="rect">
            <a:avLst/>
          </a:prstGeom>
        </p:spPr>
      </p:pic>
      <p:pic>
        <p:nvPicPr>
          <p:cNvPr id="51" name="Imagen 50" descr="Nomol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568" y="3882142"/>
            <a:ext cx="874062" cy="251122"/>
          </a:xfrm>
          <a:prstGeom prst="rect">
            <a:avLst/>
          </a:prstGeom>
        </p:spPr>
      </p:pic>
      <p:pic>
        <p:nvPicPr>
          <p:cNvPr id="52" name="Imagen 51" descr="Pivo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6028" y="3159155"/>
            <a:ext cx="788961" cy="251122"/>
          </a:xfrm>
          <a:prstGeom prst="rect">
            <a:avLst/>
          </a:prstGeom>
        </p:spPr>
      </p:pic>
      <p:pic>
        <p:nvPicPr>
          <p:cNvPr id="53" name="Imagen 52" descr="Duett Plu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5587" y="3654550"/>
            <a:ext cx="1111837" cy="251122"/>
          </a:xfrm>
          <a:prstGeom prst="rect">
            <a:avLst/>
          </a:prstGeom>
        </p:spPr>
      </p:pic>
      <p:pic>
        <p:nvPicPr>
          <p:cNvPr id="55" name="Imagen 36" descr="Acronis taglin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9470" y="1554543"/>
            <a:ext cx="998059" cy="421402"/>
          </a:xfrm>
          <a:prstGeom prst="rect">
            <a:avLst/>
          </a:prstGeom>
        </p:spPr>
      </p:pic>
      <p:pic>
        <p:nvPicPr>
          <p:cNvPr id="56" name="Imagen 55" descr="Heat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1045" y="4358085"/>
            <a:ext cx="571521" cy="251122"/>
          </a:xfrm>
          <a:prstGeom prst="rect">
            <a:avLst/>
          </a:prstGeom>
        </p:spPr>
      </p:pic>
      <p:pic>
        <p:nvPicPr>
          <p:cNvPr id="57" name="Imagen 56" descr="Interfiel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01195" y="4024810"/>
            <a:ext cx="951220" cy="228293"/>
          </a:xfrm>
          <a:prstGeom prst="rect">
            <a:avLst/>
          </a:prstGeom>
        </p:spPr>
      </p:pic>
      <p:cxnSp>
        <p:nvCxnSpPr>
          <p:cNvPr id="59" name="Conector recto de flecha 58"/>
          <p:cNvCxnSpPr/>
          <p:nvPr/>
        </p:nvCxnSpPr>
        <p:spPr>
          <a:xfrm flipV="1">
            <a:off x="3778499" y="4178300"/>
            <a:ext cx="0" cy="901700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de flecha 59"/>
          <p:cNvCxnSpPr/>
          <p:nvPr/>
        </p:nvCxnSpPr>
        <p:spPr>
          <a:xfrm flipV="1">
            <a:off x="1977097" y="4654550"/>
            <a:ext cx="0" cy="591034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de flecha 60"/>
          <p:cNvCxnSpPr/>
          <p:nvPr/>
        </p:nvCxnSpPr>
        <p:spPr>
          <a:xfrm flipV="1">
            <a:off x="9049384" y="3937000"/>
            <a:ext cx="0" cy="452204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de flecha 61"/>
          <p:cNvCxnSpPr/>
          <p:nvPr/>
        </p:nvCxnSpPr>
        <p:spPr>
          <a:xfrm flipV="1">
            <a:off x="8252068" y="2971800"/>
            <a:ext cx="0" cy="1417406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de flecha 63"/>
          <p:cNvCxnSpPr/>
          <p:nvPr/>
        </p:nvCxnSpPr>
        <p:spPr>
          <a:xfrm flipV="1">
            <a:off x="6878910" y="4178300"/>
            <a:ext cx="0" cy="343794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de flecha 64"/>
          <p:cNvCxnSpPr/>
          <p:nvPr/>
        </p:nvCxnSpPr>
        <p:spPr>
          <a:xfrm flipV="1">
            <a:off x="6197869" y="3479800"/>
            <a:ext cx="0" cy="1027528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de flecha 65"/>
          <p:cNvCxnSpPr/>
          <p:nvPr/>
        </p:nvCxnSpPr>
        <p:spPr>
          <a:xfrm flipV="1">
            <a:off x="5353972" y="4683125"/>
            <a:ext cx="0" cy="208094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7" name="Imagen 66" descr="HiStickPlus-02.png"/>
          <p:cNvPicPr>
            <a:picLocks noChangeAspect="1"/>
          </p:cNvPicPr>
          <p:nvPr/>
        </p:nvPicPr>
        <p:blipFill>
          <a:blip r:embed="rId12"/>
          <a:srcRect l="14745" t="25846" r="17148" b="28504"/>
          <a:stretch>
            <a:fillRect/>
          </a:stretch>
        </p:blipFill>
        <p:spPr>
          <a:xfrm>
            <a:off x="3091158" y="2331410"/>
            <a:ext cx="1374682" cy="414353"/>
          </a:xfrm>
          <a:prstGeom prst="rect">
            <a:avLst/>
          </a:prstGeom>
        </p:spPr>
      </p:pic>
      <p:grpSp>
        <p:nvGrpSpPr>
          <p:cNvPr id="6" name="Agrupar 5"/>
          <p:cNvGrpSpPr/>
          <p:nvPr/>
        </p:nvGrpSpPr>
        <p:grpSpPr>
          <a:xfrm>
            <a:off x="2558149" y="1955800"/>
            <a:ext cx="2440701" cy="430636"/>
            <a:chOff x="2817100" y="2070100"/>
            <a:chExt cx="2440701" cy="430636"/>
          </a:xfrm>
        </p:grpSpPr>
        <p:pic>
          <p:nvPicPr>
            <p:cNvPr id="4" name="Imagen 3" descr="acronis_pack.png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7811" y="2070100"/>
              <a:ext cx="1439990" cy="374394"/>
            </a:xfrm>
            <a:prstGeom prst="rect">
              <a:avLst/>
            </a:prstGeom>
          </p:spPr>
        </p:pic>
        <p:grpSp>
          <p:nvGrpSpPr>
            <p:cNvPr id="68" name="Agrupar 67"/>
            <p:cNvGrpSpPr/>
            <p:nvPr/>
          </p:nvGrpSpPr>
          <p:grpSpPr>
            <a:xfrm>
              <a:off x="2817100" y="2120932"/>
              <a:ext cx="1173391" cy="379804"/>
              <a:chOff x="1936987" y="1963818"/>
              <a:chExt cx="1009274" cy="326682"/>
            </a:xfrm>
          </p:grpSpPr>
          <p:sp>
            <p:nvSpPr>
              <p:cNvPr id="72" name="CuadroTexto 71"/>
              <p:cNvSpPr txBox="1"/>
              <p:nvPr/>
            </p:nvSpPr>
            <p:spPr>
              <a:xfrm>
                <a:off x="2841265" y="1971449"/>
                <a:ext cx="104996" cy="2157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r>
                  <a:rPr lang="es-AR" sz="1400" b="1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+</a:t>
                </a:r>
                <a:endParaRPr lang="es-AR" sz="1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pic>
            <p:nvPicPr>
              <p:cNvPr id="70" name="Imagen 69" descr="VaultHP-02.png"/>
              <p:cNvPicPr>
                <a:picLocks noChangeAspect="1"/>
              </p:cNvPicPr>
              <p:nvPr/>
            </p:nvPicPr>
            <p:blipFill>
              <a:blip r:embed="rId14"/>
              <a:srcRect l="23445" t="32304" r="26319" b="26343"/>
              <a:stretch>
                <a:fillRect/>
              </a:stretch>
            </p:blipFill>
            <p:spPr>
              <a:xfrm>
                <a:off x="1936987" y="1963818"/>
                <a:ext cx="882468" cy="326682"/>
              </a:xfrm>
              <a:prstGeom prst="rect">
                <a:avLst/>
              </a:prstGeom>
            </p:spPr>
          </p:pic>
        </p:grpSp>
      </p:grpSp>
      <p:pic>
        <p:nvPicPr>
          <p:cNvPr id="75" name="Imagen 74" descr="atectra BV-0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8745" y="4726216"/>
            <a:ext cx="1215580" cy="251122"/>
          </a:xfrm>
          <a:prstGeom prst="rect">
            <a:avLst/>
          </a:prstGeom>
          <a:effectLst/>
        </p:spPr>
      </p:pic>
      <p:cxnSp>
        <p:nvCxnSpPr>
          <p:cNvPr id="76" name="Conector recto de flecha 75"/>
          <p:cNvCxnSpPr/>
          <p:nvPr/>
        </p:nvCxnSpPr>
        <p:spPr>
          <a:xfrm flipV="1">
            <a:off x="974623" y="5016500"/>
            <a:ext cx="0" cy="214319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Imagen 76" descr="Zidua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078" y="3657600"/>
            <a:ext cx="719098" cy="241552"/>
          </a:xfrm>
          <a:prstGeom prst="rect">
            <a:avLst/>
          </a:prstGeom>
        </p:spPr>
      </p:pic>
      <p:pic>
        <p:nvPicPr>
          <p:cNvPr id="78" name="Imagen 77" descr="Pirate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432" y="2165676"/>
            <a:ext cx="803112" cy="288000"/>
          </a:xfrm>
          <a:prstGeom prst="rect">
            <a:avLst/>
          </a:prstGeom>
        </p:spPr>
      </p:pic>
      <p:pic>
        <p:nvPicPr>
          <p:cNvPr id="79" name="Imagen 78" descr="Fastac Duo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399" y="3343826"/>
            <a:ext cx="1218213" cy="240724"/>
          </a:xfrm>
          <a:prstGeom prst="rect">
            <a:avLst/>
          </a:prstGeom>
        </p:spPr>
      </p:pic>
      <p:pic>
        <p:nvPicPr>
          <p:cNvPr id="80" name="Imagen 79" descr="orquesta ultra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903" y="1377766"/>
            <a:ext cx="1744568" cy="319177"/>
          </a:xfrm>
          <a:prstGeom prst="rect">
            <a:avLst/>
          </a:prstGeom>
        </p:spPr>
      </p:pic>
      <p:sp>
        <p:nvSpPr>
          <p:cNvPr id="128" name="CuadroTexto 127"/>
          <p:cNvSpPr txBox="1"/>
          <p:nvPr/>
        </p:nvSpPr>
        <p:spPr>
          <a:xfrm>
            <a:off x="129781" y="5420737"/>
            <a:ext cx="1664488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Presiembra-siembra</a:t>
            </a:r>
            <a:br>
              <a:rPr lang="es-AR" sz="1200" b="1" dirty="0" smtClean="0">
                <a:solidFill>
                  <a:schemeClr val="bg1"/>
                </a:solidFill>
              </a:rPr>
            </a:br>
            <a:r>
              <a:rPr lang="es-AR" sz="1200" b="1" dirty="0" smtClean="0">
                <a:solidFill>
                  <a:schemeClr val="bg1"/>
                </a:solidFill>
              </a:rPr>
              <a:t>barbecho químico</a:t>
            </a:r>
            <a:endParaRPr lang="es-AR" sz="1200" b="1" dirty="0">
              <a:solidFill>
                <a:schemeClr val="bg1"/>
              </a:solidFill>
            </a:endParaRPr>
          </a:p>
        </p:txBody>
      </p:sp>
      <p:pic>
        <p:nvPicPr>
          <p:cNvPr id="129" name="Imagen 128" descr="Priaxor-01.pn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103" y="995565"/>
            <a:ext cx="934883" cy="287998"/>
          </a:xfrm>
          <a:prstGeom prst="rect">
            <a:avLst/>
          </a:prstGeom>
        </p:spPr>
      </p:pic>
      <p:pic>
        <p:nvPicPr>
          <p:cNvPr id="131" name="Imagen 130" descr="Fastac Neo-01.png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00"/>
          <a:stretch/>
        </p:blipFill>
        <p:spPr>
          <a:xfrm>
            <a:off x="7893856" y="2586188"/>
            <a:ext cx="873378" cy="262846"/>
          </a:xfrm>
          <a:prstGeom prst="rect">
            <a:avLst/>
          </a:prstGeom>
        </p:spPr>
      </p:pic>
      <p:grpSp>
        <p:nvGrpSpPr>
          <p:cNvPr id="8" name="Agrupar 7"/>
          <p:cNvGrpSpPr/>
          <p:nvPr/>
        </p:nvGrpSpPr>
        <p:grpSpPr>
          <a:xfrm>
            <a:off x="2435724" y="2705074"/>
            <a:ext cx="2685551" cy="402726"/>
            <a:chOff x="2702424" y="3060674"/>
            <a:chExt cx="2685551" cy="402726"/>
          </a:xfrm>
        </p:grpSpPr>
        <p:grpSp>
          <p:nvGrpSpPr>
            <p:cNvPr id="86" name="Agrupar 85"/>
            <p:cNvGrpSpPr/>
            <p:nvPr/>
          </p:nvGrpSpPr>
          <p:grpSpPr>
            <a:xfrm>
              <a:off x="2702424" y="3060674"/>
              <a:ext cx="1481694" cy="402726"/>
              <a:chOff x="1406637" y="6166784"/>
              <a:chExt cx="902846" cy="245394"/>
            </a:xfrm>
          </p:grpSpPr>
          <p:pic>
            <p:nvPicPr>
              <p:cNvPr id="89" name="Imagen 88" descr="HiStickPlus-02.png"/>
              <p:cNvPicPr>
                <a:picLocks noChangeAspect="1"/>
              </p:cNvPicPr>
              <p:nvPr/>
            </p:nvPicPr>
            <p:blipFill>
              <a:blip r:embed="rId12"/>
              <a:srcRect l="14745" t="25846" r="17148" b="28504"/>
              <a:stretch>
                <a:fillRect/>
              </a:stretch>
            </p:blipFill>
            <p:spPr>
              <a:xfrm>
                <a:off x="1406637" y="6166784"/>
                <a:ext cx="814129" cy="245394"/>
              </a:xfrm>
              <a:prstGeom prst="rect">
                <a:avLst/>
              </a:prstGeom>
            </p:spPr>
          </p:pic>
          <p:sp>
            <p:nvSpPr>
              <p:cNvPr id="88" name="CuadroTexto 87"/>
              <p:cNvSpPr txBox="1"/>
              <p:nvPr/>
            </p:nvSpPr>
            <p:spPr>
              <a:xfrm>
                <a:off x="2204637" y="6216399"/>
                <a:ext cx="104846" cy="14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r>
                  <a:rPr lang="es-AR" sz="1400" b="1" dirty="0" smtClean="0">
                    <a:solidFill>
                      <a:srgbClr val="606060"/>
                    </a:solidFill>
                  </a:rPr>
                  <a:t>+</a:t>
                </a:r>
                <a:endParaRPr lang="es-AR" sz="1400" b="1" dirty="0">
                  <a:solidFill>
                    <a:srgbClr val="606060"/>
                  </a:solidFill>
                </a:endParaRPr>
              </a:p>
            </p:txBody>
          </p:sp>
        </p:grpSp>
        <p:pic>
          <p:nvPicPr>
            <p:cNvPr id="109" name="Imagen 108" descr="acronis_pack.png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7985" y="3079750"/>
              <a:ext cx="1439990" cy="374394"/>
            </a:xfrm>
            <a:prstGeom prst="rect">
              <a:avLst/>
            </a:prstGeom>
          </p:spPr>
        </p:pic>
      </p:grpSp>
      <p:grpSp>
        <p:nvGrpSpPr>
          <p:cNvPr id="11" name="Agrupar 10"/>
          <p:cNvGrpSpPr/>
          <p:nvPr/>
        </p:nvGrpSpPr>
        <p:grpSpPr>
          <a:xfrm>
            <a:off x="3006215" y="3031993"/>
            <a:ext cx="1544569" cy="1152401"/>
            <a:chOff x="3022105" y="3336793"/>
            <a:chExt cx="1544569" cy="1152401"/>
          </a:xfrm>
        </p:grpSpPr>
        <p:pic>
          <p:nvPicPr>
            <p:cNvPr id="96" name="Imagen 36" descr="Acronis tagline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01045" y="3777651"/>
              <a:ext cx="998063" cy="421408"/>
            </a:xfrm>
            <a:prstGeom prst="rect">
              <a:avLst/>
            </a:prstGeom>
          </p:spPr>
        </p:pic>
        <p:sp>
          <p:nvSpPr>
            <p:cNvPr id="98" name="Abrir corchete 97"/>
            <p:cNvSpPr/>
            <p:nvPr/>
          </p:nvSpPr>
          <p:spPr>
            <a:xfrm>
              <a:off x="3022105" y="3491700"/>
              <a:ext cx="78547" cy="892977"/>
            </a:xfrm>
            <a:prstGeom prst="leftBracket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99" name="Abrir corchete 98"/>
            <p:cNvSpPr/>
            <p:nvPr/>
          </p:nvSpPr>
          <p:spPr>
            <a:xfrm flipH="1">
              <a:off x="4488127" y="3495673"/>
              <a:ext cx="78547" cy="892975"/>
            </a:xfrm>
            <a:prstGeom prst="leftBracket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00" name="CuadroTexto 99"/>
            <p:cNvSpPr txBox="1"/>
            <p:nvPr/>
          </p:nvSpPr>
          <p:spPr>
            <a:xfrm>
              <a:off x="3108745" y="3336793"/>
              <a:ext cx="1382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AR" sz="1000" b="1" dirty="0" smtClean="0">
                  <a:solidFill>
                    <a:schemeClr val="accent6">
                      <a:lumMod val="75000"/>
                    </a:schemeClr>
                  </a:solidFill>
                  <a:latin typeface="Arial Narrow"/>
                  <a:cs typeface="Arial Narrow"/>
                </a:rPr>
                <a:t>Tratamiento Profesional</a:t>
              </a:r>
              <a:endParaRPr lang="es-AR" sz="1000" b="1" dirty="0">
                <a:solidFill>
                  <a:schemeClr val="accent6">
                    <a:lumMod val="75000"/>
                  </a:schemeClr>
                </a:solidFill>
                <a:latin typeface="Arial Narrow"/>
                <a:cs typeface="Arial Narrow"/>
              </a:endParaRPr>
            </a:p>
          </p:txBody>
        </p:sp>
        <p:pic>
          <p:nvPicPr>
            <p:cNvPr id="101" name="Imagen 39" descr="HiCoat Super.png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165100" y="3566097"/>
              <a:ext cx="1269953" cy="210763"/>
            </a:xfrm>
            <a:prstGeom prst="rect">
              <a:avLst/>
            </a:prstGeom>
          </p:spPr>
        </p:pic>
        <p:pic>
          <p:nvPicPr>
            <p:cNvPr id="5" name="Imagen 4" descr="florite.png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0081" y="4114800"/>
              <a:ext cx="1439990" cy="374394"/>
            </a:xfrm>
            <a:prstGeom prst="rect">
              <a:avLst/>
            </a:prstGeom>
          </p:spPr>
        </p:pic>
        <p:sp>
          <p:nvSpPr>
            <p:cNvPr id="110" name="CuadroTexto 109"/>
            <p:cNvSpPr txBox="1"/>
            <p:nvPr/>
          </p:nvSpPr>
          <p:spPr>
            <a:xfrm>
              <a:off x="3747653" y="3697610"/>
              <a:ext cx="10484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AR" sz="1400" b="1" dirty="0" smtClean="0">
                  <a:solidFill>
                    <a:srgbClr val="606060"/>
                  </a:solidFill>
                </a:rPr>
                <a:t>+</a:t>
              </a:r>
              <a:endParaRPr lang="es-AR" sz="1400" b="1" dirty="0">
                <a:solidFill>
                  <a:srgbClr val="606060"/>
                </a:solidFill>
              </a:endParaRPr>
            </a:p>
          </p:txBody>
        </p:sp>
        <p:sp>
          <p:nvSpPr>
            <p:cNvPr id="111" name="CuadroTexto 110"/>
            <p:cNvSpPr txBox="1"/>
            <p:nvPr/>
          </p:nvSpPr>
          <p:spPr>
            <a:xfrm>
              <a:off x="3747653" y="4015110"/>
              <a:ext cx="10484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AR" sz="1400" b="1" dirty="0" smtClean="0">
                  <a:solidFill>
                    <a:srgbClr val="606060"/>
                  </a:solidFill>
                </a:rPr>
                <a:t>+</a:t>
              </a:r>
              <a:endParaRPr lang="es-AR" sz="1400" b="1" dirty="0">
                <a:solidFill>
                  <a:srgbClr val="606060"/>
                </a:solidFill>
              </a:endParaRPr>
            </a:p>
          </p:txBody>
        </p:sp>
      </p:grpSp>
      <p:pic>
        <p:nvPicPr>
          <p:cNvPr id="9" name="Imagen 8" descr="semillas soja.png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074" y="5226870"/>
            <a:ext cx="196850" cy="169810"/>
          </a:xfrm>
          <a:prstGeom prst="rect">
            <a:avLst/>
          </a:prstGeom>
        </p:spPr>
      </p:pic>
      <p:pic>
        <p:nvPicPr>
          <p:cNvPr id="10" name="Imagen 9" descr="Credenz-01.png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124" y="1234643"/>
            <a:ext cx="928750" cy="248514"/>
          </a:xfrm>
          <a:prstGeom prst="rect">
            <a:avLst/>
          </a:prstGeom>
        </p:spPr>
      </p:pic>
      <p:pic>
        <p:nvPicPr>
          <p:cNvPr id="73" name="Imagen 72" descr="Sativis.png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4" t="29325" r="19794" b="33440"/>
          <a:stretch/>
        </p:blipFill>
        <p:spPr>
          <a:xfrm>
            <a:off x="1536702" y="3234714"/>
            <a:ext cx="888998" cy="2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18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noProof="1"/>
              <a:t>Posicionamiento </a:t>
            </a:r>
            <a:r>
              <a:rPr lang="es-AR" noProof="1" smtClean="0"/>
              <a:t>trigo</a:t>
            </a:r>
            <a:endParaRPr lang="es-AR" dirty="0"/>
          </a:p>
        </p:txBody>
      </p:sp>
      <p:sp>
        <p:nvSpPr>
          <p:cNvPr id="128" name="CuadroTexto 127"/>
          <p:cNvSpPr txBox="1"/>
          <p:nvPr/>
        </p:nvSpPr>
        <p:spPr>
          <a:xfrm>
            <a:off x="129781" y="5420737"/>
            <a:ext cx="1664488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Presiembra-siembra</a:t>
            </a:r>
            <a:br>
              <a:rPr lang="es-AR" sz="1200" b="1" dirty="0" smtClean="0">
                <a:solidFill>
                  <a:schemeClr val="bg1"/>
                </a:solidFill>
              </a:rPr>
            </a:br>
            <a:r>
              <a:rPr lang="es-AR" sz="1200" b="1" dirty="0" smtClean="0">
                <a:solidFill>
                  <a:schemeClr val="bg1"/>
                </a:solidFill>
              </a:rPr>
              <a:t>barbecho químico</a:t>
            </a:r>
            <a:endParaRPr lang="es-AR" sz="1200" b="1" dirty="0">
              <a:solidFill>
                <a:schemeClr val="bg1"/>
              </a:solidFill>
            </a:endParaRPr>
          </a:p>
        </p:txBody>
      </p:sp>
      <p:pic>
        <p:nvPicPr>
          <p:cNvPr id="104" name="Imagen 103" descr="tri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215" y="3083247"/>
            <a:ext cx="8615623" cy="2346245"/>
          </a:xfrm>
          <a:prstGeom prst="rect">
            <a:avLst/>
          </a:prstGeom>
        </p:spPr>
      </p:pic>
      <p:sp>
        <p:nvSpPr>
          <p:cNvPr id="106" name="CuadroTexto 105"/>
          <p:cNvSpPr txBox="1"/>
          <p:nvPr/>
        </p:nvSpPr>
        <p:spPr>
          <a:xfrm>
            <a:off x="3921704" y="5560450"/>
            <a:ext cx="896600" cy="28614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Macollaje</a:t>
            </a:r>
            <a:endParaRPr lang="es-AR" sz="1200" b="1" dirty="0">
              <a:solidFill>
                <a:schemeClr val="bg1"/>
              </a:solidFill>
            </a:endParaRPr>
          </a:p>
        </p:txBody>
      </p:sp>
      <p:sp>
        <p:nvSpPr>
          <p:cNvPr id="107" name="CuadroTexto 106"/>
          <p:cNvSpPr txBox="1"/>
          <p:nvPr/>
        </p:nvSpPr>
        <p:spPr>
          <a:xfrm>
            <a:off x="5063541" y="5338195"/>
            <a:ext cx="510718" cy="28614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Z 32</a:t>
            </a:r>
            <a:endParaRPr lang="es-AR" sz="1200" b="1" dirty="0">
              <a:solidFill>
                <a:schemeClr val="bg1"/>
              </a:solidFill>
            </a:endParaRPr>
          </a:p>
        </p:txBody>
      </p:sp>
      <p:sp>
        <p:nvSpPr>
          <p:cNvPr id="108" name="CuadroTexto 107"/>
          <p:cNvSpPr txBox="1"/>
          <p:nvPr/>
        </p:nvSpPr>
        <p:spPr>
          <a:xfrm>
            <a:off x="6685597" y="5338195"/>
            <a:ext cx="733718" cy="28614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Z 37-39</a:t>
            </a:r>
            <a:endParaRPr lang="es-AR" sz="1200" b="1" dirty="0">
              <a:solidFill>
                <a:schemeClr val="bg1"/>
              </a:solidFill>
            </a:endParaRPr>
          </a:p>
        </p:txBody>
      </p:sp>
      <p:sp>
        <p:nvSpPr>
          <p:cNvPr id="109" name="CuadroTexto 108"/>
          <p:cNvSpPr txBox="1"/>
          <p:nvPr/>
        </p:nvSpPr>
        <p:spPr>
          <a:xfrm>
            <a:off x="8464025" y="5338195"/>
            <a:ext cx="733718" cy="28614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Z 61-65</a:t>
            </a:r>
            <a:endParaRPr lang="es-AR" sz="1200" b="1" dirty="0">
              <a:solidFill>
                <a:schemeClr val="bg1"/>
              </a:solidFill>
            </a:endParaRPr>
          </a:p>
        </p:txBody>
      </p:sp>
      <p:sp>
        <p:nvSpPr>
          <p:cNvPr id="110" name="CuadroTexto 109"/>
          <p:cNvSpPr txBox="1"/>
          <p:nvPr/>
        </p:nvSpPr>
        <p:spPr>
          <a:xfrm>
            <a:off x="5015914" y="5560450"/>
            <a:ext cx="1016462" cy="28614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Encañazón</a:t>
            </a:r>
            <a:endParaRPr lang="es-AR" sz="1200" b="1" dirty="0">
              <a:solidFill>
                <a:schemeClr val="bg1"/>
              </a:solidFill>
            </a:endParaRPr>
          </a:p>
        </p:txBody>
      </p:sp>
      <p:sp>
        <p:nvSpPr>
          <p:cNvPr id="111" name="CuadroTexto 110"/>
          <p:cNvSpPr txBox="1"/>
          <p:nvPr/>
        </p:nvSpPr>
        <p:spPr>
          <a:xfrm>
            <a:off x="7445624" y="5560450"/>
            <a:ext cx="973519" cy="28614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</a:rPr>
              <a:t>Espigazón</a:t>
            </a:r>
            <a:endParaRPr lang="es-AR" sz="1200" b="1" dirty="0">
              <a:solidFill>
                <a:schemeClr val="bg1"/>
              </a:solidFill>
            </a:endParaRPr>
          </a:p>
        </p:txBody>
      </p:sp>
      <p:pic>
        <p:nvPicPr>
          <p:cNvPr id="112" name="Imagen 111" descr="atectra BV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0154" y="2934938"/>
            <a:ext cx="1142130" cy="235949"/>
          </a:xfrm>
          <a:prstGeom prst="rect">
            <a:avLst/>
          </a:prstGeom>
        </p:spPr>
      </p:pic>
      <p:pic>
        <p:nvPicPr>
          <p:cNvPr id="113" name="Imagen 112" descr="Premi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6926" y="3787668"/>
            <a:ext cx="735693" cy="235949"/>
          </a:xfrm>
          <a:prstGeom prst="rect">
            <a:avLst/>
          </a:prstGeom>
        </p:spPr>
      </p:pic>
      <p:pic>
        <p:nvPicPr>
          <p:cNvPr id="114" name="Imagen 113" descr="Hea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337" y="4393056"/>
            <a:ext cx="536988" cy="235949"/>
          </a:xfrm>
          <a:prstGeom prst="rect">
            <a:avLst/>
          </a:prstGeom>
        </p:spPr>
      </p:pic>
      <p:pic>
        <p:nvPicPr>
          <p:cNvPr id="115" name="Imagen 114" descr="Allegr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0673" y="2973818"/>
            <a:ext cx="790305" cy="275274"/>
          </a:xfrm>
          <a:prstGeom prst="rect">
            <a:avLst/>
          </a:prstGeom>
        </p:spPr>
      </p:pic>
      <p:pic>
        <p:nvPicPr>
          <p:cNvPr id="116" name="Imagen 115" descr="Duett Plu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667" y="2488873"/>
            <a:ext cx="1044655" cy="235949"/>
          </a:xfrm>
          <a:prstGeom prst="rect">
            <a:avLst/>
          </a:prstGeom>
        </p:spPr>
      </p:pic>
      <p:pic>
        <p:nvPicPr>
          <p:cNvPr id="117" name="Imagen 116" descr="Opera taglin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8235" y="1626420"/>
            <a:ext cx="871621" cy="393250"/>
          </a:xfrm>
          <a:prstGeom prst="rect">
            <a:avLst/>
          </a:prstGeom>
        </p:spPr>
      </p:pic>
      <p:pic>
        <p:nvPicPr>
          <p:cNvPr id="118" name="Imagen 117" descr="Allegr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9185" y="2090178"/>
            <a:ext cx="790298" cy="275272"/>
          </a:xfrm>
          <a:prstGeom prst="rect">
            <a:avLst/>
          </a:prstGeom>
        </p:spPr>
      </p:pic>
      <p:pic>
        <p:nvPicPr>
          <p:cNvPr id="119" name="Imagen 118" descr="Duett Plu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0151" y="2109643"/>
            <a:ext cx="1044655" cy="235949"/>
          </a:xfrm>
          <a:prstGeom prst="rect">
            <a:avLst/>
          </a:prstGeom>
        </p:spPr>
      </p:pic>
      <p:pic>
        <p:nvPicPr>
          <p:cNvPr id="120" name="Imagen 119" descr="Fastac 10.png"/>
          <p:cNvPicPr>
            <a:picLocks noChangeAspect="1"/>
          </p:cNvPicPr>
          <p:nvPr/>
        </p:nvPicPr>
        <p:blipFill rotWithShape="1">
          <a:blip r:embed="rId9"/>
          <a:srcRect r="22323"/>
          <a:stretch/>
        </p:blipFill>
        <p:spPr>
          <a:xfrm>
            <a:off x="8475233" y="2472550"/>
            <a:ext cx="770368" cy="235949"/>
          </a:xfrm>
          <a:prstGeom prst="rect">
            <a:avLst/>
          </a:prstGeom>
        </p:spPr>
      </p:pic>
      <p:cxnSp>
        <p:nvCxnSpPr>
          <p:cNvPr id="121" name="Conector recto de flecha 120"/>
          <p:cNvCxnSpPr/>
          <p:nvPr/>
        </p:nvCxnSpPr>
        <p:spPr>
          <a:xfrm flipV="1">
            <a:off x="1286880" y="4768987"/>
            <a:ext cx="0" cy="457807"/>
          </a:xfrm>
          <a:prstGeom prst="straightConnector1">
            <a:avLst/>
          </a:prstGeom>
          <a:ln w="12700" cmpd="sng">
            <a:solidFill>
              <a:schemeClr val="accent6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de flecha 121"/>
          <p:cNvCxnSpPr/>
          <p:nvPr/>
        </p:nvCxnSpPr>
        <p:spPr>
          <a:xfrm flipV="1">
            <a:off x="2446775" y="4089213"/>
            <a:ext cx="0" cy="1137583"/>
          </a:xfrm>
          <a:prstGeom prst="straightConnector1">
            <a:avLst/>
          </a:prstGeom>
          <a:ln w="12700" cmpd="sng">
            <a:solidFill>
              <a:schemeClr val="accent6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de flecha 122"/>
          <p:cNvCxnSpPr/>
          <p:nvPr/>
        </p:nvCxnSpPr>
        <p:spPr>
          <a:xfrm flipV="1">
            <a:off x="3353008" y="3256834"/>
            <a:ext cx="0" cy="1845104"/>
          </a:xfrm>
          <a:prstGeom prst="straightConnector1">
            <a:avLst/>
          </a:prstGeom>
          <a:ln w="12700" cmpd="sng">
            <a:solidFill>
              <a:schemeClr val="accent6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recto de flecha 123"/>
          <p:cNvCxnSpPr/>
          <p:nvPr/>
        </p:nvCxnSpPr>
        <p:spPr>
          <a:xfrm flipV="1">
            <a:off x="5481029" y="3298453"/>
            <a:ext cx="0" cy="887870"/>
          </a:xfrm>
          <a:prstGeom prst="straightConnector1">
            <a:avLst/>
          </a:prstGeom>
          <a:ln w="12700" cmpd="sng">
            <a:solidFill>
              <a:schemeClr val="accent6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de flecha 124"/>
          <p:cNvCxnSpPr/>
          <p:nvPr/>
        </p:nvCxnSpPr>
        <p:spPr>
          <a:xfrm flipV="1">
            <a:off x="7083052" y="2854519"/>
            <a:ext cx="0" cy="887870"/>
          </a:xfrm>
          <a:prstGeom prst="straightConnector1">
            <a:avLst/>
          </a:prstGeom>
          <a:ln w="12700" cmpd="sng">
            <a:solidFill>
              <a:schemeClr val="accent6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de flecha 125"/>
          <p:cNvCxnSpPr/>
          <p:nvPr/>
        </p:nvCxnSpPr>
        <p:spPr>
          <a:xfrm flipV="1">
            <a:off x="8868943" y="2854519"/>
            <a:ext cx="0" cy="541046"/>
          </a:xfrm>
          <a:prstGeom prst="straightConnector1">
            <a:avLst/>
          </a:prstGeom>
          <a:ln w="12700" cmpd="sng">
            <a:solidFill>
              <a:schemeClr val="accent6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9" name="Imagen 128" descr="orquesta ultra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327" y="1301656"/>
            <a:ext cx="1608263" cy="294239"/>
          </a:xfrm>
          <a:prstGeom prst="rect">
            <a:avLst/>
          </a:prstGeom>
        </p:spPr>
      </p:pic>
      <p:pic>
        <p:nvPicPr>
          <p:cNvPr id="5" name="Imagen 4" descr="Sistiva-01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00" y="3295577"/>
            <a:ext cx="1155542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5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1217040" y="2667214"/>
            <a:ext cx="9781160" cy="3040341"/>
            <a:chOff x="991615" y="3134237"/>
            <a:chExt cx="7399910" cy="2519328"/>
          </a:xfrm>
        </p:grpSpPr>
        <p:pic>
          <p:nvPicPr>
            <p:cNvPr id="28" name="Imagen 27" descr="giraso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615" y="3134237"/>
              <a:ext cx="7399910" cy="2255644"/>
            </a:xfrm>
            <a:prstGeom prst="rect">
              <a:avLst/>
            </a:prstGeom>
          </p:spPr>
        </p:pic>
        <p:sp>
          <p:nvSpPr>
            <p:cNvPr id="32" name="CuadroTexto 31"/>
            <p:cNvSpPr txBox="1"/>
            <p:nvPr/>
          </p:nvSpPr>
          <p:spPr>
            <a:xfrm>
              <a:off x="1751143" y="5424034"/>
              <a:ext cx="472987" cy="22953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V2-V4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2906843" y="5424034"/>
              <a:ext cx="288535" cy="22953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R1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4976943" y="5424034"/>
              <a:ext cx="1433615" cy="22953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Estadíos reproductivos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noProof="1"/>
              <a:t>Posicionamiento </a:t>
            </a:r>
            <a:r>
              <a:rPr lang="es-AR" noProof="1" smtClean="0"/>
              <a:t>girasol</a:t>
            </a:r>
            <a:endParaRPr lang="es-AR" dirty="0"/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797" y="2795844"/>
            <a:ext cx="715825" cy="246789"/>
          </a:xfrm>
          <a:prstGeom prst="rect">
            <a:avLst/>
          </a:prstGeom>
          <a:effectLst/>
        </p:spPr>
      </p:pic>
      <p:pic>
        <p:nvPicPr>
          <p:cNvPr id="31" name="Imagen 30" descr="Clearsol D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358" y="2417229"/>
            <a:ext cx="1125786" cy="230193"/>
          </a:xfrm>
          <a:prstGeom prst="rect">
            <a:avLst/>
          </a:prstGeom>
          <a:effectLst/>
        </p:spPr>
      </p:pic>
      <p:pic>
        <p:nvPicPr>
          <p:cNvPr id="35" name="Imagen 34" descr="Fastac 10.png"/>
          <p:cNvPicPr>
            <a:picLocks noChangeAspect="1"/>
          </p:cNvPicPr>
          <p:nvPr/>
        </p:nvPicPr>
        <p:blipFill rotWithShape="1">
          <a:blip r:embed="rId5"/>
          <a:srcRect r="22811"/>
          <a:stretch/>
        </p:blipFill>
        <p:spPr>
          <a:xfrm>
            <a:off x="6069015" y="1748788"/>
            <a:ext cx="723786" cy="223085"/>
          </a:xfrm>
          <a:prstGeom prst="rect">
            <a:avLst/>
          </a:prstGeom>
          <a:effectLst/>
        </p:spPr>
      </p:pic>
      <p:pic>
        <p:nvPicPr>
          <p:cNvPr id="36" name="Imagen 35" descr="Opera taglin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8660" y="3330337"/>
            <a:ext cx="861962" cy="388892"/>
          </a:xfrm>
          <a:prstGeom prst="rect">
            <a:avLst/>
          </a:prstGeom>
          <a:effectLst/>
        </p:spPr>
      </p:pic>
      <p:cxnSp>
        <p:nvCxnSpPr>
          <p:cNvPr id="37" name="Conector recto de flecha 36"/>
          <p:cNvCxnSpPr/>
          <p:nvPr/>
        </p:nvCxnSpPr>
        <p:spPr>
          <a:xfrm flipV="1">
            <a:off x="2501900" y="3175000"/>
            <a:ext cx="0" cy="1612900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/>
          <p:cNvCxnSpPr/>
          <p:nvPr/>
        </p:nvCxnSpPr>
        <p:spPr>
          <a:xfrm flipV="1">
            <a:off x="3924300" y="3733800"/>
            <a:ext cx="0" cy="635000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/>
          <p:cNvCxnSpPr/>
          <p:nvPr/>
        </p:nvCxnSpPr>
        <p:spPr>
          <a:xfrm flipV="1">
            <a:off x="6438900" y="2095500"/>
            <a:ext cx="0" cy="939800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n 3" descr="Clearsol II Plus Pack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2057400"/>
            <a:ext cx="2157840" cy="242703"/>
          </a:xfrm>
          <a:prstGeom prst="rect">
            <a:avLst/>
          </a:prstGeom>
        </p:spPr>
      </p:pic>
      <p:cxnSp>
        <p:nvCxnSpPr>
          <p:cNvPr id="17" name="Conector recto de flecha 16"/>
          <p:cNvCxnSpPr/>
          <p:nvPr/>
        </p:nvCxnSpPr>
        <p:spPr>
          <a:xfrm flipV="1">
            <a:off x="611351" y="4803782"/>
            <a:ext cx="0" cy="432128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Imagen 17" descr="Sativis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4" t="29325" r="19794" b="33440"/>
          <a:stretch/>
        </p:blipFill>
        <p:spPr>
          <a:xfrm>
            <a:off x="215902" y="4339614"/>
            <a:ext cx="888998" cy="2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62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noProof="1"/>
              <a:t>Posicionamiento </a:t>
            </a:r>
            <a:r>
              <a:rPr lang="es-AR" noProof="1" smtClean="0"/>
              <a:t>maní</a:t>
            </a:r>
            <a:endParaRPr lang="es-AR" dirty="0"/>
          </a:p>
        </p:txBody>
      </p:sp>
      <p:pic>
        <p:nvPicPr>
          <p:cNvPr id="16" name="Imagen 15" descr="Basagran 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179" y="1767581"/>
            <a:ext cx="1106281" cy="223490"/>
          </a:xfrm>
          <a:prstGeom prst="rect">
            <a:avLst/>
          </a:prstGeom>
        </p:spPr>
      </p:pic>
      <p:pic>
        <p:nvPicPr>
          <p:cNvPr id="17" name="Imagen 16" descr="Cadre 70 D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922" y="2136658"/>
            <a:ext cx="1100094" cy="199182"/>
          </a:xfrm>
          <a:prstGeom prst="rect">
            <a:avLst/>
          </a:prstGeom>
        </p:spPr>
      </p:pic>
      <p:pic>
        <p:nvPicPr>
          <p:cNvPr id="18" name="Imagen 17" descr="Adhere Man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854" y="2814466"/>
            <a:ext cx="1202579" cy="205847"/>
          </a:xfrm>
          <a:prstGeom prst="rect">
            <a:avLst/>
          </a:prstGeom>
        </p:spPr>
      </p:pic>
      <p:pic>
        <p:nvPicPr>
          <p:cNvPr id="19" name="Imagen 18" descr="HiStick 2 Man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3540" y="3767865"/>
            <a:ext cx="1325206" cy="202354"/>
          </a:xfrm>
          <a:prstGeom prst="rect">
            <a:avLst/>
          </a:prstGeom>
        </p:spPr>
      </p:pic>
      <p:pic>
        <p:nvPicPr>
          <p:cNvPr id="20" name="Imagen 19" descr="hicoatsupermani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9457" y="3142401"/>
            <a:ext cx="1793373" cy="215935"/>
          </a:xfrm>
          <a:prstGeom prst="rect">
            <a:avLst/>
          </a:prstGeom>
        </p:spPr>
      </p:pic>
      <p:pic>
        <p:nvPicPr>
          <p:cNvPr id="41" name="Imagen 40" descr="Hea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621" y="4461328"/>
            <a:ext cx="522704" cy="229671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76" y="3573984"/>
            <a:ext cx="717640" cy="247414"/>
          </a:xfrm>
          <a:prstGeom prst="rect">
            <a:avLst/>
          </a:prstGeom>
        </p:spPr>
      </p:pic>
      <p:pic>
        <p:nvPicPr>
          <p:cNvPr id="43" name="Imagen 42" descr="Opera taglin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5156" y="1819015"/>
            <a:ext cx="848436" cy="382789"/>
          </a:xfrm>
          <a:prstGeom prst="rect">
            <a:avLst/>
          </a:prstGeom>
        </p:spPr>
      </p:pic>
      <p:pic>
        <p:nvPicPr>
          <p:cNvPr id="44" name="Imagen 43" descr="Opera taglin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50648" y="2872323"/>
            <a:ext cx="848436" cy="382789"/>
          </a:xfrm>
          <a:prstGeom prst="rect">
            <a:avLst/>
          </a:prstGeom>
        </p:spPr>
      </p:pic>
      <p:pic>
        <p:nvPicPr>
          <p:cNvPr id="45" name="Imagen 44" descr="Duett Plus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9451" y="3284259"/>
            <a:ext cx="1016868" cy="229671"/>
          </a:xfrm>
          <a:prstGeom prst="rect">
            <a:avLst/>
          </a:prstGeom>
        </p:spPr>
      </p:pic>
      <p:pic>
        <p:nvPicPr>
          <p:cNvPr id="46" name="Imagen 45" descr="Opera taglin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0467" y="3142401"/>
            <a:ext cx="848436" cy="382789"/>
          </a:xfrm>
          <a:prstGeom prst="rect">
            <a:avLst/>
          </a:prstGeom>
        </p:spPr>
      </p:pic>
      <p:pic>
        <p:nvPicPr>
          <p:cNvPr id="47" name="Imagen 46" descr="Bellis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13478" y="2476924"/>
            <a:ext cx="567424" cy="229671"/>
          </a:xfrm>
          <a:prstGeom prst="rect">
            <a:avLst/>
          </a:prstGeom>
        </p:spPr>
      </p:pic>
      <p:grpSp>
        <p:nvGrpSpPr>
          <p:cNvPr id="5" name="Agrupar 4"/>
          <p:cNvGrpSpPr/>
          <p:nvPr/>
        </p:nvGrpSpPr>
        <p:grpSpPr>
          <a:xfrm>
            <a:off x="558800" y="4216400"/>
            <a:ext cx="10769547" cy="1936528"/>
            <a:chOff x="1021211" y="4263788"/>
            <a:chExt cx="8960988" cy="1838340"/>
          </a:xfrm>
        </p:grpSpPr>
        <p:sp>
          <p:nvSpPr>
            <p:cNvPr id="21" name="CuadroTexto 20"/>
            <p:cNvSpPr txBox="1"/>
            <p:nvPr/>
          </p:nvSpPr>
          <p:spPr>
            <a:xfrm>
              <a:off x="1021211" y="5640463"/>
              <a:ext cx="1407958" cy="46166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s-AR" sz="1200" b="1" dirty="0" smtClean="0">
                  <a:solidFill>
                    <a:schemeClr val="bg1"/>
                  </a:solidFill>
                </a:rPr>
                <a:t>0 a 10 días antes</a:t>
              </a:r>
              <a:br>
                <a:rPr lang="es-AR" sz="1200" b="1" dirty="0" smtClean="0">
                  <a:solidFill>
                    <a:schemeClr val="bg1"/>
                  </a:solidFill>
                </a:rPr>
              </a:br>
              <a:r>
                <a:rPr lang="es-AR" sz="1200" b="1" dirty="0" smtClean="0">
                  <a:solidFill>
                    <a:schemeClr val="bg1"/>
                  </a:solidFill>
                </a:rPr>
                <a:t>de la siembra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2542490" y="5640463"/>
              <a:ext cx="791954" cy="27699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Siembra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3883870" y="5640463"/>
              <a:ext cx="1715884" cy="46166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s-AR" sz="1200" b="1" dirty="0" smtClean="0">
                  <a:solidFill>
                    <a:schemeClr val="bg1"/>
                  </a:solidFill>
                </a:rPr>
                <a:t>15 a 20 días después</a:t>
              </a:r>
              <a:br>
                <a:rPr lang="es-AR" sz="1200" b="1" dirty="0" smtClean="0">
                  <a:solidFill>
                    <a:schemeClr val="bg1"/>
                  </a:solidFill>
                </a:rPr>
              </a:br>
              <a:r>
                <a:rPr lang="es-AR" sz="1200" b="1" dirty="0" smtClean="0">
                  <a:solidFill>
                    <a:schemeClr val="bg1"/>
                  </a:solidFill>
                </a:rPr>
                <a:t>de la siembra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6058913" y="5640463"/>
              <a:ext cx="1728708" cy="46166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s-AR" sz="1200" b="1" dirty="0" smtClean="0">
                  <a:solidFill>
                    <a:schemeClr val="bg1"/>
                  </a:solidFill>
                </a:rPr>
                <a:t>60 a 70 días después</a:t>
              </a:r>
              <a:br>
                <a:rPr lang="es-AR" sz="1200" b="1" dirty="0" smtClean="0">
                  <a:solidFill>
                    <a:schemeClr val="bg1"/>
                  </a:solidFill>
                </a:rPr>
              </a:br>
              <a:r>
                <a:rPr lang="es-AR" sz="1200" b="1" dirty="0" smtClean="0">
                  <a:solidFill>
                    <a:schemeClr val="bg1"/>
                  </a:solidFill>
                </a:rPr>
                <a:t>de la siembra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4532083" y="5392327"/>
              <a:ext cx="385718" cy="27699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V2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219368" y="5392327"/>
              <a:ext cx="381384" cy="27699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R1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5882477" y="5392327"/>
              <a:ext cx="385718" cy="27699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V6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CuadroTexto 39"/>
            <p:cNvSpPr txBox="1"/>
            <p:nvPr/>
          </p:nvSpPr>
          <p:spPr>
            <a:xfrm>
              <a:off x="8124132" y="5392327"/>
              <a:ext cx="381384" cy="27699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R3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pic>
          <p:nvPicPr>
            <p:cNvPr id="48" name="Imagen 47" descr="mani.png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2727" y="4263788"/>
              <a:ext cx="6989472" cy="1287939"/>
            </a:xfrm>
            <a:prstGeom prst="rect">
              <a:avLst/>
            </a:prstGeom>
          </p:spPr>
        </p:pic>
      </p:grpSp>
      <p:cxnSp>
        <p:nvCxnSpPr>
          <p:cNvPr id="49" name="Conector recto de flecha 48"/>
          <p:cNvCxnSpPr/>
          <p:nvPr/>
        </p:nvCxnSpPr>
        <p:spPr>
          <a:xfrm flipV="1">
            <a:off x="1347951" y="4740282"/>
            <a:ext cx="0" cy="432128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de flecha 49"/>
          <p:cNvCxnSpPr/>
          <p:nvPr/>
        </p:nvCxnSpPr>
        <p:spPr>
          <a:xfrm flipV="1">
            <a:off x="2996142" y="4076183"/>
            <a:ext cx="0" cy="1100083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0"/>
          <p:cNvCxnSpPr/>
          <p:nvPr/>
        </p:nvCxnSpPr>
        <p:spPr>
          <a:xfrm flipH="1" flipV="1">
            <a:off x="4641072" y="2434965"/>
            <a:ext cx="2223" cy="2457717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de flecha 51"/>
          <p:cNvCxnSpPr/>
          <p:nvPr/>
        </p:nvCxnSpPr>
        <p:spPr>
          <a:xfrm flipV="1">
            <a:off x="8208377" y="2286422"/>
            <a:ext cx="0" cy="1958070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/>
          <p:cNvCxnSpPr/>
          <p:nvPr/>
        </p:nvCxnSpPr>
        <p:spPr>
          <a:xfrm flipV="1">
            <a:off x="5528940" y="3970221"/>
            <a:ext cx="0" cy="837244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de flecha 53"/>
          <p:cNvCxnSpPr/>
          <p:nvPr/>
        </p:nvCxnSpPr>
        <p:spPr>
          <a:xfrm flipV="1">
            <a:off x="6690930" y="3619119"/>
            <a:ext cx="0" cy="962972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de flecha 54"/>
          <p:cNvCxnSpPr/>
          <p:nvPr/>
        </p:nvCxnSpPr>
        <p:spPr>
          <a:xfrm flipH="1" flipV="1">
            <a:off x="9265920" y="3623313"/>
            <a:ext cx="4445" cy="1458425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6" name="Imagen 55" descr="orquesta ultra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514" y="2570469"/>
            <a:ext cx="1647168" cy="301357"/>
          </a:xfrm>
          <a:prstGeom prst="rect">
            <a:avLst/>
          </a:prstGeom>
        </p:spPr>
      </p:pic>
      <p:pic>
        <p:nvPicPr>
          <p:cNvPr id="57" name="Imagen 56" descr="orquesta ultra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793" y="1517658"/>
            <a:ext cx="1647168" cy="301357"/>
          </a:xfrm>
          <a:prstGeom prst="rect">
            <a:avLst/>
          </a:prstGeom>
        </p:spPr>
      </p:pic>
      <p:pic>
        <p:nvPicPr>
          <p:cNvPr id="58" name="Imagen 57" descr="orquesta ultra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525" y="2841044"/>
            <a:ext cx="1647168" cy="301357"/>
          </a:xfrm>
          <a:prstGeom prst="rect">
            <a:avLst/>
          </a:prstGeom>
        </p:spPr>
      </p:pic>
      <p:pic>
        <p:nvPicPr>
          <p:cNvPr id="59" name="Imagen 58" descr="Zidua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59" y="4092092"/>
            <a:ext cx="747617" cy="251130"/>
          </a:xfrm>
          <a:prstGeom prst="rect">
            <a:avLst/>
          </a:prstGeom>
        </p:spPr>
      </p:pic>
      <p:pic>
        <p:nvPicPr>
          <p:cNvPr id="60" name="Imagen 59" descr="Gestus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786" y="2146536"/>
            <a:ext cx="690715" cy="208144"/>
          </a:xfrm>
          <a:prstGeom prst="rect">
            <a:avLst/>
          </a:prstGeom>
        </p:spPr>
      </p:pic>
      <p:pic>
        <p:nvPicPr>
          <p:cNvPr id="61" name="Imagen 60" descr="Color Coat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013" y="2477020"/>
            <a:ext cx="1030260" cy="205820"/>
          </a:xfrm>
          <a:prstGeom prst="rect">
            <a:avLst/>
          </a:prstGeom>
        </p:spPr>
      </p:pic>
      <p:pic>
        <p:nvPicPr>
          <p:cNvPr id="62" name="Imagen 61" descr="HiCoat Super Extender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839" y="3451588"/>
            <a:ext cx="2318607" cy="228123"/>
          </a:xfrm>
          <a:prstGeom prst="rect">
            <a:avLst/>
          </a:prstGeom>
        </p:spPr>
      </p:pic>
      <p:pic>
        <p:nvPicPr>
          <p:cNvPr id="39" name="Imagen 38" descr="Sativis.png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4" t="29325" r="19794" b="33440"/>
          <a:stretch/>
        </p:blipFill>
        <p:spPr>
          <a:xfrm>
            <a:off x="952502" y="3691914"/>
            <a:ext cx="888998" cy="2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0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noProof="1"/>
              <a:t>Posicionamiento </a:t>
            </a:r>
            <a:r>
              <a:rPr lang="es-AR" noProof="1" smtClean="0"/>
              <a:t>arroz</a:t>
            </a:r>
            <a:endParaRPr lang="es-AR" dirty="0"/>
          </a:p>
        </p:txBody>
      </p:sp>
      <p:grpSp>
        <p:nvGrpSpPr>
          <p:cNvPr id="39" name="Agrupar 38"/>
          <p:cNvGrpSpPr/>
          <p:nvPr/>
        </p:nvGrpSpPr>
        <p:grpSpPr>
          <a:xfrm>
            <a:off x="580088" y="3781019"/>
            <a:ext cx="10456212" cy="2163999"/>
            <a:chOff x="569379" y="3970118"/>
            <a:chExt cx="7926921" cy="1882966"/>
          </a:xfrm>
        </p:grpSpPr>
        <p:sp>
          <p:nvSpPr>
            <p:cNvPr id="69" name="CuadroTexto 68"/>
            <p:cNvSpPr txBox="1"/>
            <p:nvPr/>
          </p:nvSpPr>
          <p:spPr>
            <a:xfrm>
              <a:off x="569379" y="5612058"/>
              <a:ext cx="1294215" cy="24102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Siembra Emergencia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70" name="CuadroTexto 69"/>
            <p:cNvSpPr txBox="1"/>
            <p:nvPr/>
          </p:nvSpPr>
          <p:spPr>
            <a:xfrm>
              <a:off x="3299879" y="5612058"/>
              <a:ext cx="762165" cy="24102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Inundación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71" name="CuadroTexto 70"/>
            <p:cNvSpPr txBox="1"/>
            <p:nvPr/>
          </p:nvSpPr>
          <p:spPr>
            <a:xfrm>
              <a:off x="6208179" y="5612058"/>
              <a:ext cx="665097" cy="24102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Embuche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72" name="CuadroTexto 71"/>
            <p:cNvSpPr txBox="1"/>
            <p:nvPr/>
          </p:nvSpPr>
          <p:spPr>
            <a:xfrm>
              <a:off x="1592384" y="5291897"/>
              <a:ext cx="1426307" cy="313248"/>
            </a:xfrm>
            <a:prstGeom prst="rect">
              <a:avLst/>
            </a:prstGeom>
            <a:solidFill>
              <a:srgbClr val="F2F2F2">
                <a:alpha val="85000"/>
              </a:srgbClr>
            </a:solidFill>
          </p:spPr>
          <p:txBody>
            <a:bodyPr wrap="square" t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AR" sz="1200" b="1" dirty="0" smtClean="0"/>
                <a:t>15 a 20</a:t>
              </a:r>
            </a:p>
            <a:p>
              <a:pPr algn="ctr">
                <a:lnSpc>
                  <a:spcPct val="80000"/>
                </a:lnSpc>
              </a:pPr>
              <a:r>
                <a:rPr lang="es-AR" sz="1200" b="1" dirty="0" smtClean="0"/>
                <a:t>días</a:t>
              </a:r>
              <a:endParaRPr lang="es-AR" sz="1200" b="1" dirty="0"/>
            </a:p>
          </p:txBody>
        </p:sp>
        <p:sp>
          <p:nvSpPr>
            <p:cNvPr id="73" name="CuadroTexto 72"/>
            <p:cNvSpPr txBox="1"/>
            <p:nvPr/>
          </p:nvSpPr>
          <p:spPr>
            <a:xfrm>
              <a:off x="3087076" y="5291897"/>
              <a:ext cx="566615" cy="313248"/>
            </a:xfrm>
            <a:prstGeom prst="rect">
              <a:avLst/>
            </a:prstGeom>
            <a:solidFill>
              <a:srgbClr val="F2F2F2">
                <a:alpha val="85000"/>
              </a:srgbClr>
            </a:solidFill>
          </p:spPr>
          <p:txBody>
            <a:bodyPr wrap="square" t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AR" sz="1200" b="1" dirty="0" smtClean="0"/>
                <a:t>2 a 4 días</a:t>
              </a:r>
              <a:endParaRPr lang="es-AR" sz="1200" b="1" dirty="0"/>
            </a:p>
          </p:txBody>
        </p:sp>
        <p:pic>
          <p:nvPicPr>
            <p:cNvPr id="74" name="Imagen 73" descr="arroz-02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700" y="3970118"/>
              <a:ext cx="7594600" cy="1432145"/>
            </a:xfrm>
            <a:prstGeom prst="rect">
              <a:avLst/>
            </a:prstGeom>
          </p:spPr>
        </p:pic>
        <p:pic>
          <p:nvPicPr>
            <p:cNvPr id="75" name="Imagen 74" descr="arroz-01.png"/>
            <p:cNvPicPr>
              <a:picLocks noChangeAspect="1"/>
            </p:cNvPicPr>
            <p:nvPr/>
          </p:nvPicPr>
          <p:blipFill>
            <a:blip r:embed="rId3" cstate="print">
              <a:alphaModFix amt="73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7333" y="5168900"/>
              <a:ext cx="4650334" cy="167857"/>
            </a:xfrm>
            <a:prstGeom prst="rect">
              <a:avLst/>
            </a:prstGeom>
          </p:spPr>
        </p:pic>
      </p:grpSp>
      <p:pic>
        <p:nvPicPr>
          <p:cNvPr id="84" name="Imagen 83" descr="Alleg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5008" y="2709790"/>
            <a:ext cx="889788" cy="309926"/>
          </a:xfrm>
          <a:prstGeom prst="rect">
            <a:avLst/>
          </a:prstGeom>
        </p:spPr>
      </p:pic>
      <p:pic>
        <p:nvPicPr>
          <p:cNvPr id="85" name="Imagen 84" descr="Au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7614" y="1479603"/>
            <a:ext cx="654443" cy="279200"/>
          </a:xfrm>
          <a:prstGeom prst="rect">
            <a:avLst/>
          </a:prstGeom>
        </p:spPr>
      </p:pic>
      <p:pic>
        <p:nvPicPr>
          <p:cNvPr id="86" name="Imagen 85" descr="Kifix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2913" y="3445823"/>
            <a:ext cx="865108" cy="271450"/>
          </a:xfrm>
          <a:prstGeom prst="rect">
            <a:avLst/>
          </a:prstGeom>
        </p:spPr>
      </p:pic>
      <p:pic>
        <p:nvPicPr>
          <p:cNvPr id="87" name="Imagen 86" descr="herbadox_H2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885" y="3071944"/>
            <a:ext cx="1645164" cy="252148"/>
          </a:xfrm>
          <a:prstGeom prst="rect">
            <a:avLst/>
          </a:prstGeom>
        </p:spPr>
      </p:pic>
      <p:pic>
        <p:nvPicPr>
          <p:cNvPr id="88" name="Imagen 87" descr="Basagran 6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9826" y="2301641"/>
            <a:ext cx="1393340" cy="281482"/>
          </a:xfrm>
          <a:prstGeom prst="rect">
            <a:avLst/>
          </a:prstGeom>
        </p:spPr>
      </p:pic>
      <p:pic>
        <p:nvPicPr>
          <p:cNvPr id="89" name="Imagen 88" descr="Facet SC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57568" y="2682613"/>
            <a:ext cx="1051996" cy="264549"/>
          </a:xfrm>
          <a:prstGeom prst="rect">
            <a:avLst/>
          </a:prstGeom>
        </p:spPr>
      </p:pic>
      <p:pic>
        <p:nvPicPr>
          <p:cNvPr id="90" name="Imagen 89" descr="Kifix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1012" y="3091883"/>
            <a:ext cx="865108" cy="271450"/>
          </a:xfrm>
          <a:prstGeom prst="rect">
            <a:avLst/>
          </a:prstGeom>
        </p:spPr>
      </p:pic>
      <p:cxnSp>
        <p:nvCxnSpPr>
          <p:cNvPr id="91" name="Conector recto de flecha 90"/>
          <p:cNvCxnSpPr/>
          <p:nvPr/>
        </p:nvCxnSpPr>
        <p:spPr>
          <a:xfrm flipV="1">
            <a:off x="1623354" y="3845692"/>
            <a:ext cx="0" cy="1211424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2" name="Imagen 36" descr="Acronis taglin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3824" y="4311776"/>
            <a:ext cx="986591" cy="416560"/>
          </a:xfrm>
          <a:prstGeom prst="rect">
            <a:avLst/>
          </a:prstGeom>
        </p:spPr>
      </p:pic>
      <p:cxnSp>
        <p:nvCxnSpPr>
          <p:cNvPr id="93" name="Conector recto de flecha 92"/>
          <p:cNvCxnSpPr/>
          <p:nvPr/>
        </p:nvCxnSpPr>
        <p:spPr>
          <a:xfrm flipV="1">
            <a:off x="1071190" y="4692229"/>
            <a:ext cx="0" cy="364887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de flecha 93"/>
          <p:cNvCxnSpPr/>
          <p:nvPr/>
        </p:nvCxnSpPr>
        <p:spPr>
          <a:xfrm flipV="1">
            <a:off x="2930124" y="1889899"/>
            <a:ext cx="0" cy="2948285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de flecha 94"/>
          <p:cNvCxnSpPr/>
          <p:nvPr/>
        </p:nvCxnSpPr>
        <p:spPr>
          <a:xfrm flipV="1">
            <a:off x="3864234" y="3524592"/>
            <a:ext cx="0" cy="1326808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de flecha 95"/>
          <p:cNvCxnSpPr/>
          <p:nvPr/>
        </p:nvCxnSpPr>
        <p:spPr>
          <a:xfrm flipV="1">
            <a:off x="7675928" y="3086728"/>
            <a:ext cx="0" cy="951872"/>
          </a:xfrm>
          <a:prstGeom prst="straightConnector1">
            <a:avLst/>
          </a:prstGeom>
          <a:ln w="12700" cmpd="sng">
            <a:solidFill>
              <a:srgbClr val="808080"/>
            </a:solidFill>
            <a:prstDash val="lgDash"/>
            <a:miter lim="800000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32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noProof="1"/>
              <a:t>Posicionamiento </a:t>
            </a:r>
            <a:r>
              <a:rPr lang="es-AR" noProof="1" smtClean="0"/>
              <a:t>papa</a:t>
            </a:r>
            <a:endParaRPr lang="es-AR" dirty="0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733" y="1452823"/>
            <a:ext cx="1025212" cy="353455"/>
          </a:xfrm>
          <a:prstGeom prst="rect">
            <a:avLst/>
          </a:prstGeom>
        </p:spPr>
      </p:pic>
      <p:pic>
        <p:nvPicPr>
          <p:cNvPr id="33" name="Imagen 36" descr="Acronis tagl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722" y="2412205"/>
            <a:ext cx="1304026" cy="550587"/>
          </a:xfrm>
          <a:prstGeom prst="rect">
            <a:avLst/>
          </a:prstGeom>
        </p:spPr>
      </p:pic>
      <p:pic>
        <p:nvPicPr>
          <p:cNvPr id="34" name="Imagen 33" descr="Belli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3254" y="2530884"/>
            <a:ext cx="773863" cy="313230"/>
          </a:xfrm>
          <a:prstGeom prst="rect">
            <a:avLst/>
          </a:prstGeom>
        </p:spPr>
      </p:pic>
      <p:pic>
        <p:nvPicPr>
          <p:cNvPr id="35" name="Imagen 34" descr="Alika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5" y="2539188"/>
            <a:ext cx="738260" cy="296622"/>
          </a:xfrm>
          <a:prstGeom prst="rect">
            <a:avLst/>
          </a:prstGeom>
        </p:spPr>
      </p:pic>
      <p:pic>
        <p:nvPicPr>
          <p:cNvPr id="36" name="Imagen 35" descr="Basagran 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8722" y="2013852"/>
            <a:ext cx="1624133" cy="328105"/>
          </a:xfrm>
          <a:prstGeom prst="rect">
            <a:avLst/>
          </a:prstGeom>
        </p:spPr>
      </p:pic>
      <p:pic>
        <p:nvPicPr>
          <p:cNvPr id="37" name="Imagen 36" descr="Pix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369" y="2023002"/>
            <a:ext cx="817358" cy="309805"/>
          </a:xfrm>
          <a:prstGeom prst="rect">
            <a:avLst/>
          </a:prstGeom>
        </p:spPr>
      </p:pic>
      <p:pic>
        <p:nvPicPr>
          <p:cNvPr id="38" name="Imagen 37" descr="Polyram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466" y="3019308"/>
            <a:ext cx="1529251" cy="349355"/>
          </a:xfrm>
          <a:prstGeom prst="rect">
            <a:avLst/>
          </a:prstGeom>
        </p:spPr>
      </p:pic>
      <p:pic>
        <p:nvPicPr>
          <p:cNvPr id="40" name="Imagen 39" descr="Zampro DM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31" y="3039083"/>
            <a:ext cx="1575392" cy="309805"/>
          </a:xfrm>
          <a:prstGeom prst="rect">
            <a:avLst/>
          </a:prstGeom>
        </p:spPr>
      </p:pic>
      <p:pic>
        <p:nvPicPr>
          <p:cNvPr id="41" name="Imagen 40" descr="Cycocel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873" y="4079882"/>
            <a:ext cx="1483109" cy="359242"/>
          </a:xfrm>
          <a:prstGeom prst="rect">
            <a:avLst/>
          </a:prstGeom>
        </p:spPr>
      </p:pic>
      <p:grpSp>
        <p:nvGrpSpPr>
          <p:cNvPr id="3" name="Agrupar 2"/>
          <p:cNvGrpSpPr/>
          <p:nvPr/>
        </p:nvGrpSpPr>
        <p:grpSpPr>
          <a:xfrm>
            <a:off x="1061229" y="4254500"/>
            <a:ext cx="9689601" cy="1693163"/>
            <a:chOff x="1025340" y="4319001"/>
            <a:chExt cx="7407460" cy="1628662"/>
          </a:xfrm>
        </p:grpSpPr>
        <p:pic>
          <p:nvPicPr>
            <p:cNvPr id="25" name="Imagen 24" descr="papa.png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919"/>
            <a:stretch/>
          </p:blipFill>
          <p:spPr>
            <a:xfrm>
              <a:off x="1304986" y="4319001"/>
              <a:ext cx="6957400" cy="1536484"/>
            </a:xfrm>
            <a:prstGeom prst="rect">
              <a:avLst/>
            </a:prstGeom>
          </p:spPr>
        </p:pic>
        <p:sp>
          <p:nvSpPr>
            <p:cNvPr id="26" name="CuadroTexto 25"/>
            <p:cNvSpPr txBox="1"/>
            <p:nvPr/>
          </p:nvSpPr>
          <p:spPr>
            <a:xfrm>
              <a:off x="1025340" y="5664784"/>
              <a:ext cx="270251" cy="27699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0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943711" y="5664784"/>
              <a:ext cx="572967" cy="28287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11/19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5440553" y="5664784"/>
              <a:ext cx="369341" cy="28287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40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6346897" y="5664784"/>
              <a:ext cx="369341" cy="28287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65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CuadroTexto 29"/>
            <p:cNvSpPr txBox="1"/>
            <p:nvPr/>
          </p:nvSpPr>
          <p:spPr>
            <a:xfrm>
              <a:off x="7143382" y="5664784"/>
              <a:ext cx="369341" cy="28287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85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CuadroTexto 30"/>
            <p:cNvSpPr txBox="1"/>
            <p:nvPr/>
          </p:nvSpPr>
          <p:spPr>
            <a:xfrm>
              <a:off x="8063459" y="5664784"/>
              <a:ext cx="369341" cy="28287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97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CuadroTexto 41"/>
            <p:cNvSpPr txBox="1"/>
            <p:nvPr/>
          </p:nvSpPr>
          <p:spPr>
            <a:xfrm>
              <a:off x="1725436" y="5664784"/>
              <a:ext cx="411721" cy="28287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0/8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CuadroTexto 42"/>
            <p:cNvSpPr txBox="1"/>
            <p:nvPr/>
          </p:nvSpPr>
          <p:spPr>
            <a:xfrm>
              <a:off x="2660205" y="5664784"/>
              <a:ext cx="369341" cy="28287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s-AR" sz="1200" b="1" dirty="0" smtClean="0">
                  <a:solidFill>
                    <a:schemeClr val="bg1"/>
                  </a:solidFill>
                </a:rPr>
                <a:t>10</a:t>
              </a:r>
              <a:endParaRPr lang="es-AR" sz="1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4" name="Imagen 43" descr="Acrobat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048" y="3589969"/>
            <a:ext cx="1601759" cy="309805"/>
          </a:xfrm>
          <a:prstGeom prst="rect">
            <a:avLst/>
          </a:prstGeom>
        </p:spPr>
      </p:pic>
      <p:pic>
        <p:nvPicPr>
          <p:cNvPr id="45" name="Imagen 44" descr="Acrobat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594" y="3589969"/>
            <a:ext cx="1601759" cy="30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73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COLOR1" val="16777215/0/11119017/0/13803553/14926965/15455387/16314330/////////"/>
  <p:tag name="WIZCOLOR2" val="16777215/0/11119017/0/13803553/14926965/15455387/16314330/////////"/>
  <p:tag name="THINKCELLUNDODONOTDELETE" val="1"/>
  <p:tag name="_BASF_WIZARD_LAYOUTID" val="258"/>
  <p:tag name="_BASF_WIZARD_VERSION" val="7.1.0"/>
  <p:tag name="_BASF_WIZARD_OBJEKTTITELID" val="120"/>
  <p:tag name="_BASF_WIZARD_OBJEKTFOLIEID" val="110"/>
  <p:tag name="_BASF_WIZARD_GROUPID" val="0"/>
  <p:tag name="_BASF_CONVERTED_TO_TAGS" val="1"/>
  <p:tag name="_BASF_CLASSIFICATION_LANGUAGE" val="1031"/>
  <p:tag name="_BASF_CLASSIFICATION" val="0"/>
  <p:tag name="_WIZ_TASKPANE_VISIBLE" val="0"/>
  <p:tag name="_WIZ_TASKPANE_WIDTH" val="44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ASF_TitelDesign">
  <a:themeElements>
    <a:clrScheme name="BASF_colour_darkblue">
      <a:dk1>
        <a:srgbClr val="000000"/>
      </a:dk1>
      <a:lt1>
        <a:srgbClr val="FFFFFF"/>
      </a:lt1>
      <a:dk2>
        <a:srgbClr val="002875"/>
      </a:dk2>
      <a:lt2>
        <a:srgbClr val="FFFFFF"/>
      </a:lt2>
      <a:accent1>
        <a:srgbClr val="004A96"/>
      </a:accent1>
      <a:accent2>
        <a:srgbClr val="4472AA"/>
      </a:accent2>
      <a:accent3>
        <a:srgbClr val="7CA0C6"/>
      </a:accent3>
      <a:accent4>
        <a:srgbClr val="A6C0DA"/>
      </a:accent4>
      <a:accent5>
        <a:srgbClr val="E0E9F2"/>
      </a:accent5>
      <a:accent6>
        <a:srgbClr val="808080"/>
      </a:accent6>
      <a:hlink>
        <a:srgbClr val="F39500"/>
      </a:hlink>
      <a:folHlink>
        <a:srgbClr val="FACF8C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BASF_FolienDesign">
  <a:themeElements>
    <a:clrScheme name="BASF_colour_darkblue">
      <a:dk1>
        <a:srgbClr val="000000"/>
      </a:dk1>
      <a:lt1>
        <a:srgbClr val="FFFFFF"/>
      </a:lt1>
      <a:dk2>
        <a:srgbClr val="002875"/>
      </a:dk2>
      <a:lt2>
        <a:srgbClr val="FFFFFF"/>
      </a:lt2>
      <a:accent1>
        <a:srgbClr val="004A96"/>
      </a:accent1>
      <a:accent2>
        <a:srgbClr val="4472AA"/>
      </a:accent2>
      <a:accent3>
        <a:srgbClr val="7CA0C6"/>
      </a:accent3>
      <a:accent4>
        <a:srgbClr val="A6C0DA"/>
      </a:accent4>
      <a:accent5>
        <a:srgbClr val="E0E9F2"/>
      </a:accent5>
      <a:accent6>
        <a:srgbClr val="808080"/>
      </a:accent6>
      <a:hlink>
        <a:srgbClr val="F39500"/>
      </a:hlink>
      <a:folHlink>
        <a:srgbClr val="FACF8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BASF_FolienDesign">
  <a:themeElements>
    <a:clrScheme name="BASF_colour_darkblue">
      <a:dk1>
        <a:srgbClr val="000000"/>
      </a:dk1>
      <a:lt1>
        <a:srgbClr val="FFFFFF"/>
      </a:lt1>
      <a:dk2>
        <a:srgbClr val="002875"/>
      </a:dk2>
      <a:lt2>
        <a:srgbClr val="FFFFFF"/>
      </a:lt2>
      <a:accent1>
        <a:srgbClr val="004A96"/>
      </a:accent1>
      <a:accent2>
        <a:srgbClr val="4472AA"/>
      </a:accent2>
      <a:accent3>
        <a:srgbClr val="7CA0C6"/>
      </a:accent3>
      <a:accent4>
        <a:srgbClr val="A6C0DA"/>
      </a:accent4>
      <a:accent5>
        <a:srgbClr val="E0E9F2"/>
      </a:accent5>
      <a:accent6>
        <a:srgbClr val="808080"/>
      </a:accent6>
      <a:hlink>
        <a:srgbClr val="F39500"/>
      </a:hlink>
      <a:folHlink>
        <a:srgbClr val="FACF8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02 BASF lightblue_colorsheme">
      <a:dk1>
        <a:srgbClr val="000000"/>
      </a:dk1>
      <a:lt1>
        <a:srgbClr val="FFFFFF"/>
      </a:lt1>
      <a:dk2>
        <a:srgbClr val="035FA9"/>
      </a:dk2>
      <a:lt2>
        <a:srgbClr val="FFFFFF"/>
      </a:lt2>
      <a:accent1>
        <a:srgbClr val="21A0D2"/>
      </a:accent1>
      <a:accent2>
        <a:srgbClr val="4EABD6"/>
      </a:accent2>
      <a:accent3>
        <a:srgbClr val="75C4E3"/>
      </a:accent3>
      <a:accent4>
        <a:srgbClr val="9BD4EB"/>
      </a:accent4>
      <a:accent5>
        <a:srgbClr val="DAEFF8"/>
      </a:accent5>
      <a:accent6>
        <a:srgbClr val="808080"/>
      </a:accent6>
      <a:hlink>
        <a:srgbClr val="F39500"/>
      </a:hlink>
      <a:folHlink>
        <a:srgbClr val="FACF8C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Larissa">
  <a:themeElements>
    <a:clrScheme name="02 BASF lightblue_colorsheme">
      <a:dk1>
        <a:srgbClr val="000000"/>
      </a:dk1>
      <a:lt1>
        <a:srgbClr val="FFFFFF"/>
      </a:lt1>
      <a:dk2>
        <a:srgbClr val="035FA9"/>
      </a:dk2>
      <a:lt2>
        <a:srgbClr val="FFFFFF"/>
      </a:lt2>
      <a:accent1>
        <a:srgbClr val="21A0D2"/>
      </a:accent1>
      <a:accent2>
        <a:srgbClr val="4EABD6"/>
      </a:accent2>
      <a:accent3>
        <a:srgbClr val="75C4E3"/>
      </a:accent3>
      <a:accent4>
        <a:srgbClr val="9BD4EB"/>
      </a:accent4>
      <a:accent5>
        <a:srgbClr val="DAEFF8"/>
      </a:accent5>
      <a:accent6>
        <a:srgbClr val="808080"/>
      </a:accent6>
      <a:hlink>
        <a:srgbClr val="F39500"/>
      </a:hlink>
      <a:folHlink>
        <a:srgbClr val="FACF8C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109</Words>
  <Application>Microsoft Macintosh PowerPoint</Application>
  <PresentationFormat>Personalizado</PresentationFormat>
  <Paragraphs>58</Paragraphs>
  <Slides>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3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BASF_TitelDesign</vt:lpstr>
      <vt:lpstr>BASF_FolienDesign</vt:lpstr>
      <vt:lpstr>1_BASF_FolienDesign</vt:lpstr>
      <vt:lpstr>think-cell Folie</vt:lpstr>
      <vt:lpstr>Posicionamiento maíz</vt:lpstr>
      <vt:lpstr>Posicionamiento soja</vt:lpstr>
      <vt:lpstr>Posicionamiento trigo</vt:lpstr>
      <vt:lpstr>Posicionamiento girasol</vt:lpstr>
      <vt:lpstr>Posicionamiento maní</vt:lpstr>
      <vt:lpstr>Posicionamiento arroz</vt:lpstr>
      <vt:lpstr>Posicionamiento papa</vt:lpstr>
    </vt:vector>
  </TitlesOfParts>
  <Company>BASF 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Markus Jaeger</dc:creator>
  <cp:lastModifiedBy>mac</cp:lastModifiedBy>
  <cp:revision>316</cp:revision>
  <cp:lastPrinted>2017-06-09T08:22:17Z</cp:lastPrinted>
  <dcterms:created xsi:type="dcterms:W3CDTF">2012-05-08T13:55:24Z</dcterms:created>
  <dcterms:modified xsi:type="dcterms:W3CDTF">2020-05-06T20:13:08Z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BASF_Wizard_LayoutID">
    <vt:i4>258</vt:i4>
  </property>
  <property fmtid="{D5CDD505-2E9C-101B-9397-08002B2CF9AE}" pid="3" name="_BASF_Wizard">
    <vt:bool>true</vt:bool>
  </property>
  <property fmtid="{D5CDD505-2E9C-101B-9397-08002B2CF9AE}" pid="4" name="_BASF_Wizard_Datum">
    <vt:lpwstr>08.05.2012</vt:lpwstr>
  </property>
  <property fmtid="{D5CDD505-2E9C-101B-9397-08002B2CF9AE}" pid="5" name="_BASF_Wizard_Fusszeile">
    <vt:lpwstr/>
  </property>
  <property fmtid="{D5CDD505-2E9C-101B-9397-08002B2CF9AE}" pid="6" name="_BASF_Wizard_Seitenzahl">
    <vt:bool>true</vt:bool>
  </property>
  <property fmtid="{D5CDD505-2E9C-101B-9397-08002B2CF9AE}" pid="7" name="_BASF_Wizard_DokAnzeige">
    <vt:bool>false</vt:bool>
  </property>
  <property fmtid="{D5CDD505-2E9C-101B-9397-08002B2CF9AE}" pid="8" name="_BASF_Wizard_DokNurName">
    <vt:bool>true</vt:bool>
  </property>
  <property fmtid="{D5CDD505-2E9C-101B-9397-08002B2CF9AE}" pid="9" name="_BASF_Wizard_DokNameDir">
    <vt:bool>false</vt:bool>
  </property>
  <property fmtid="{D5CDD505-2E9C-101B-9397-08002B2CF9AE}" pid="10" name="_BASF_Wizard_Datum_Folie">
    <vt:lpwstr>08.05.2012</vt:lpwstr>
  </property>
  <property fmtid="{D5CDD505-2E9C-101B-9397-08002B2CF9AE}" pid="11" name="_BASF_Wizard_Fusszeile_Folie">
    <vt:lpwstr/>
  </property>
  <property fmtid="{D5CDD505-2E9C-101B-9397-08002B2CF9AE}" pid="12" name="_BASF_Wizard_Seitenzahl_Folie">
    <vt:bool>true</vt:bool>
  </property>
  <property fmtid="{D5CDD505-2E9C-101B-9397-08002B2CF9AE}" pid="13" name="_BASF_Wizard_DokAnzeige_Folie">
    <vt:bool>false</vt:bool>
  </property>
  <property fmtid="{D5CDD505-2E9C-101B-9397-08002B2CF9AE}" pid="14" name="_BASF_Wizard_DokNurName_Folie">
    <vt:bool>true</vt:bool>
  </property>
  <property fmtid="{D5CDD505-2E9C-101B-9397-08002B2CF9AE}" pid="15" name="_BASF_Wizard_DokNameDir_Folie">
    <vt:bool>false</vt:bool>
  </property>
  <property fmtid="{D5CDD505-2E9C-101B-9397-08002B2CF9AE}" pid="16" name="_BASF_Wizard_Unternehmensfarbe">
    <vt:i4>0</vt:i4>
  </property>
  <property fmtid="{D5CDD505-2E9C-101B-9397-08002B2CF9AE}" pid="17" name="_BASF_Wizard_Farbskala">
    <vt:i4>0</vt:i4>
  </property>
  <property fmtid="{D5CDD505-2E9C-101B-9397-08002B2CF9AE}" pid="18" name="_BASF_Wizard_Folienmaster">
    <vt:i4>0</vt:i4>
  </property>
  <property fmtid="{D5CDD505-2E9C-101B-9397-08002B2CF9AE}" pid="19" name="_BASF_Wizard_Titelmaster">
    <vt:i4>5</vt:i4>
  </property>
  <property fmtid="{D5CDD505-2E9C-101B-9397-08002B2CF9AE}" pid="20" name="_BASF_Wizard_Klasse">
    <vt:i4>0</vt:i4>
  </property>
  <property fmtid="{D5CDD505-2E9C-101B-9397-08002B2CF9AE}" pid="21" name="_BASF_Classification_HeaderFooterText">
    <vt:lpwstr/>
  </property>
  <property fmtid="{D5CDD505-2E9C-101B-9397-08002B2CF9AE}" pid="22" name="_BASF_Classification_Language">
    <vt:i4>1031</vt:i4>
  </property>
  <property fmtid="{D5CDD505-2E9C-101B-9397-08002B2CF9AE}" pid="23" name="_BASF_Wizard_Version">
    <vt:lpwstr>7.1.0</vt:lpwstr>
  </property>
  <property fmtid="{D5CDD505-2E9C-101B-9397-08002B2CF9AE}" pid="24" name="_BASF_Wizard_PresTyp">
    <vt:i4>0</vt:i4>
  </property>
  <property fmtid="{D5CDD505-2E9C-101B-9397-08002B2CF9AE}" pid="25" name="_BASF_Wizard_Photo">
    <vt:i4>0</vt:i4>
  </property>
  <property fmtid="{D5CDD505-2E9C-101B-9397-08002B2CF9AE}" pid="26" name="_BASF_BackPicture">
    <vt:lpwstr/>
  </property>
  <property fmtid="{D5CDD505-2E9C-101B-9397-08002B2CF9AE}" pid="27" name="_BASF_BackPictureSlide">
    <vt:lpwstr/>
  </property>
  <property fmtid="{D5CDD505-2E9C-101B-9397-08002B2CF9AE}" pid="28" name="_BASF_Wizard_Papierformat">
    <vt:lpwstr>4:3</vt:lpwstr>
  </property>
  <property fmtid="{D5CDD505-2E9C-101B-9397-08002B2CF9AE}" pid="29" name="_BASF_Wizard_Logo2015">
    <vt:lpwstr>1</vt:lpwstr>
  </property>
</Properties>
</file>