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75" r:id="rId2"/>
    <p:sldMasterId id="2147483686" r:id="rId3"/>
    <p:sldMasterId id="2147483697" r:id="rId4"/>
    <p:sldMasterId id="2147483710" r:id="rId5"/>
  </p:sldMasterIdLst>
  <p:notesMasterIdLst>
    <p:notesMasterId r:id="rId20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gplprxFdqo0fxctMKb9WOP14sw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140" d="100"/>
          <a:sy n="140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customschemas.google.com/relationships/presentationmetadata" Target="meta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5227fe0e2b_0_3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9" name="Google Shape;759;g25227fe0e2b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bafae04236_0_3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8" name="Google Shape;768;g2bafae04236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4e3f6883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4" name="Google Shape;774;g24e3f6883c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1f1eb665a7a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3" name="Google Shape;783;g1f1eb665a7a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1f1eb665a7a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8" name="Google Shape;798;g1f1eb665a7a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1f1eb665a7a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1" name="Google Shape;811;g1f1eb665a7a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1f1eb665a7a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3" name="Google Shape;823;g1f1eb665a7a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1f1eb665a7a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5" name="Google Shape;835;g1f1eb665a7a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1f1eb665a7a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7" name="Google Shape;847;g1f1eb665a7a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24ef6d0e187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2" name="Google Shape;862;g24ef6d0e187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1f1eb665a7a_0_3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0" name="Google Shape;870;g1f1eb665a7a_0_3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2ba4ade3b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2" name="Google Shape;882;g2ba4ade3bb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1f1eb665a7a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4" name="Google Shape;894;g1f1eb665a7a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25227fe0e2b_0_9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7" name="Google Shape;907;g25227fe0e2b_0_9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8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7.jp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30.jp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2.jp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5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4.jp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7.png"/><Relationship Id="rId7" Type="http://schemas.openxmlformats.org/officeDocument/2006/relationships/image" Target="../media/image3.png"/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3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8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7.jp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1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7.jp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openxmlformats.org/officeDocument/2006/relationships/image" Target="../media/image30.jpg"/><Relationship Id="rId4" Type="http://schemas.openxmlformats.org/officeDocument/2006/relationships/image" Target="../media/image3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image" Target="../media/image32.jpg"/><Relationship Id="rId4" Type="http://schemas.openxmlformats.org/officeDocument/2006/relationships/image" Target="../media/image3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5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image" Target="../media/image34.jpg"/><Relationship Id="rId4" Type="http://schemas.openxmlformats.org/officeDocument/2006/relationships/image" Target="../media/image3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7.png"/><Relationship Id="rId7" Type="http://schemas.openxmlformats.org/officeDocument/2006/relationships/image" Target="../media/image3.png"/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38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el und Text (2)">
  <p:cSld name="1_Titel und Text (2)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8;g25227fe0e2b_0_926"/>
          <p:cNvGrpSpPr/>
          <p:nvPr/>
        </p:nvGrpSpPr>
        <p:grpSpPr>
          <a:xfrm>
            <a:off x="-179434" y="4346276"/>
            <a:ext cx="7327686" cy="932400"/>
            <a:chOff x="-239245" y="5795034"/>
            <a:chExt cx="9770249" cy="1243200"/>
          </a:xfrm>
        </p:grpSpPr>
        <p:pic>
          <p:nvPicPr>
            <p:cNvPr id="9" name="Google Shape;9;g25227fe0e2b_0_92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8715" y="6191785"/>
              <a:ext cx="2093274" cy="1003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0;g25227fe0e2b_0_9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8715" y="6391863"/>
              <a:ext cx="2083702" cy="12899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" name="Google Shape;11;g25227fe0e2b_0_926"/>
            <p:cNvGrpSpPr/>
            <p:nvPr/>
          </p:nvGrpSpPr>
          <p:grpSpPr>
            <a:xfrm>
              <a:off x="3260175" y="6236493"/>
              <a:ext cx="6270829" cy="261263"/>
              <a:chOff x="2323073" y="6236493"/>
              <a:chExt cx="6270829" cy="261263"/>
            </a:xfrm>
          </p:grpSpPr>
          <p:pic>
            <p:nvPicPr>
              <p:cNvPr id="12" name="Google Shape;12;g25227fe0e2b_0_926"/>
              <p:cNvPicPr preferRelativeResize="0"/>
              <p:nvPr/>
            </p:nvPicPr>
            <p:blipFill rotWithShape="1">
              <a:blip r:embed="rId4">
                <a:alphaModFix/>
              </a:blip>
              <a:srcRect r="58492" b="2332"/>
              <a:stretch/>
            </p:blipFill>
            <p:spPr>
              <a:xfrm rot="5400000">
                <a:off x="4956408" y="3603157"/>
                <a:ext cx="253021" cy="551969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" name="Google Shape;13;g25227fe0e2b_0_926"/>
              <p:cNvPicPr preferRelativeResize="0"/>
              <p:nvPr/>
            </p:nvPicPr>
            <p:blipFill rotWithShape="1">
              <a:blip r:embed="rId4">
                <a:alphaModFix/>
              </a:blip>
              <a:srcRect t="17347" r="58492" b="70862"/>
              <a:stretch/>
            </p:blipFill>
            <p:spPr>
              <a:xfrm rot="5400000">
                <a:off x="8134276" y="6038130"/>
                <a:ext cx="253021" cy="66623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4" name="Google Shape;14;g25227fe0e2b_0_926"/>
            <p:cNvPicPr preferRelativeResize="0"/>
            <p:nvPr/>
          </p:nvPicPr>
          <p:blipFill rotWithShape="1">
            <a:blip r:embed="rId5">
              <a:alphaModFix/>
            </a:blip>
            <a:srcRect t="5056" b="28232"/>
            <a:stretch/>
          </p:blipFill>
          <p:spPr>
            <a:xfrm>
              <a:off x="-239245" y="5795034"/>
              <a:ext cx="1242000" cy="124320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5" name="Google Shape;15;g25227fe0e2b_0_926"/>
          <p:cNvGrpSpPr/>
          <p:nvPr/>
        </p:nvGrpSpPr>
        <p:grpSpPr>
          <a:xfrm>
            <a:off x="7199169" y="4569431"/>
            <a:ext cx="1944259" cy="405000"/>
            <a:chOff x="9597610" y="6092575"/>
            <a:chExt cx="2592000" cy="540000"/>
          </a:xfrm>
        </p:grpSpPr>
        <p:sp>
          <p:nvSpPr>
            <p:cNvPr id="16" name="Google Shape;16;g25227fe0e2b_0_926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" name="Google Shape;17;g25227fe0e2b_0_92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bschlusschart">
  <p:cSld name="Abschlusschart">
    <p:bg>
      <p:bgPr>
        <a:solidFill>
          <a:schemeClr val="accen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g25227fe0e2b_0_9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78376" y="1738199"/>
            <a:ext cx="4638241" cy="1675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g25227fe0e2b_0_9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78376" y="1738199"/>
            <a:ext cx="4638241" cy="1675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25227fe0e2b_0_159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g25227fe0e2b_0_159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g25227fe0e2b_0_159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 (1)">
  <p:cSld name="Titelfolie (1)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g25227fe0e2b_0_940"/>
          <p:cNvPicPr preferRelativeResize="0"/>
          <p:nvPr/>
        </p:nvPicPr>
        <p:blipFill rotWithShape="1">
          <a:blip r:embed="rId2">
            <a:alphaModFix/>
          </a:blip>
          <a:srcRect r="3899" b="773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27;g25227fe0e2b_0_940"/>
          <p:cNvGrpSpPr/>
          <p:nvPr/>
        </p:nvGrpSpPr>
        <p:grpSpPr>
          <a:xfrm>
            <a:off x="1" y="648000"/>
            <a:ext cx="4646419" cy="810000"/>
            <a:chOff x="1" y="864000"/>
            <a:chExt cx="6194400" cy="1080000"/>
          </a:xfrm>
        </p:grpSpPr>
        <p:sp>
          <p:nvSpPr>
            <p:cNvPr id="28" name="Google Shape;28;g25227fe0e2b_0_940"/>
            <p:cNvSpPr/>
            <p:nvPr/>
          </p:nvSpPr>
          <p:spPr>
            <a:xfrm>
              <a:off x="1" y="864000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" name="Google Shape;29;g25227fe0e2b_0_9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Google Shape;30;g25227fe0e2b_0_940"/>
          <p:cNvSpPr/>
          <p:nvPr/>
        </p:nvSpPr>
        <p:spPr>
          <a:xfrm>
            <a:off x="0" y="1458000"/>
            <a:ext cx="46464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g25227fe0e2b_0_940"/>
          <p:cNvSpPr txBox="1">
            <a:spLocks noGrp="1"/>
          </p:cNvSpPr>
          <p:nvPr>
            <p:ph type="body" idx="1"/>
          </p:nvPr>
        </p:nvSpPr>
        <p:spPr>
          <a:xfrm>
            <a:off x="324042" y="3726001"/>
            <a:ext cx="4083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g25227fe0e2b_0_940"/>
          <p:cNvSpPr txBox="1">
            <a:spLocks noGrp="1"/>
          </p:cNvSpPr>
          <p:nvPr>
            <p:ph type="title"/>
          </p:nvPr>
        </p:nvSpPr>
        <p:spPr>
          <a:xfrm>
            <a:off x="324043" y="1756053"/>
            <a:ext cx="40833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g25227fe0e2b_0_940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g25227fe0e2b_0_940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g25227fe0e2b_0_940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g25227fe0e2b_0_940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Diseño personalizado">
  <p:cSld name="13_Diseño personalizado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g25227fe0e2b_0_952"/>
          <p:cNvPicPr preferRelativeResize="0"/>
          <p:nvPr/>
        </p:nvPicPr>
        <p:blipFill rotWithShape="1">
          <a:blip r:embed="rId2">
            <a:alphaModFix/>
          </a:blip>
          <a:srcRect t="8536" r="9179" b="14835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" name="Google Shape;39;g25227fe0e2b_0_952"/>
          <p:cNvGrpSpPr/>
          <p:nvPr/>
        </p:nvGrpSpPr>
        <p:grpSpPr>
          <a:xfrm>
            <a:off x="1" y="648000"/>
            <a:ext cx="4646419" cy="810000"/>
            <a:chOff x="1" y="864000"/>
            <a:chExt cx="6194400" cy="1080000"/>
          </a:xfrm>
        </p:grpSpPr>
        <p:sp>
          <p:nvSpPr>
            <p:cNvPr id="40" name="Google Shape;40;g25227fe0e2b_0_952"/>
            <p:cNvSpPr/>
            <p:nvPr/>
          </p:nvSpPr>
          <p:spPr>
            <a:xfrm>
              <a:off x="1" y="864000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1" name="Google Shape;41;g25227fe0e2b_0_95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" name="Google Shape;42;g25227fe0e2b_0_952"/>
          <p:cNvSpPr/>
          <p:nvPr/>
        </p:nvSpPr>
        <p:spPr>
          <a:xfrm>
            <a:off x="0" y="1458000"/>
            <a:ext cx="46464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g25227fe0e2b_0_952"/>
          <p:cNvSpPr txBox="1">
            <a:spLocks noGrp="1"/>
          </p:cNvSpPr>
          <p:nvPr>
            <p:ph type="body" idx="1"/>
          </p:nvPr>
        </p:nvSpPr>
        <p:spPr>
          <a:xfrm>
            <a:off x="324042" y="3726001"/>
            <a:ext cx="4083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g25227fe0e2b_0_952"/>
          <p:cNvSpPr txBox="1">
            <a:spLocks noGrp="1"/>
          </p:cNvSpPr>
          <p:nvPr>
            <p:ph type="title"/>
          </p:nvPr>
        </p:nvSpPr>
        <p:spPr>
          <a:xfrm>
            <a:off x="324043" y="1756053"/>
            <a:ext cx="40833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g25227fe0e2b_0_952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g25227fe0e2b_0_952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g25227fe0e2b_0_952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g25227fe0e2b_0_952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  <p:grpSp>
        <p:nvGrpSpPr>
          <p:cNvPr id="49" name="Google Shape;49;g25227fe0e2b_0_952"/>
          <p:cNvGrpSpPr/>
          <p:nvPr/>
        </p:nvGrpSpPr>
        <p:grpSpPr>
          <a:xfrm>
            <a:off x="6468604" y="4476511"/>
            <a:ext cx="1265360" cy="397360"/>
            <a:chOff x="9820117" y="3114789"/>
            <a:chExt cx="2120953" cy="666041"/>
          </a:xfrm>
        </p:grpSpPr>
        <p:pic>
          <p:nvPicPr>
            <p:cNvPr id="50" name="Google Shape;50;g25227fe0e2b_0_952"/>
            <p:cNvPicPr preferRelativeResize="0"/>
            <p:nvPr/>
          </p:nvPicPr>
          <p:blipFill rotWithShape="1">
            <a:blip r:embed="rId4">
              <a:alphaModFix/>
            </a:blip>
            <a:srcRect l="48864"/>
            <a:stretch/>
          </p:blipFill>
          <p:spPr>
            <a:xfrm>
              <a:off x="9840375" y="3391542"/>
              <a:ext cx="2091699" cy="1961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g25227fe0e2b_0_95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849559" y="3652370"/>
              <a:ext cx="2075115" cy="1284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Google Shape;52;g25227fe0e2b_0_952"/>
            <p:cNvPicPr preferRelativeResize="0"/>
            <p:nvPr/>
          </p:nvPicPr>
          <p:blipFill rotWithShape="1">
            <a:blip r:embed="rId4">
              <a:alphaModFix/>
            </a:blip>
            <a:srcRect r="51772"/>
            <a:stretch/>
          </p:blipFill>
          <p:spPr>
            <a:xfrm>
              <a:off x="9820117" y="3114789"/>
              <a:ext cx="2120953" cy="21085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3" name="Google Shape;53;g25227fe0e2b_0_9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6241" y="-122456"/>
            <a:ext cx="769239" cy="4996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g25227fe0e2b_0_952"/>
          <p:cNvPicPr preferRelativeResize="0"/>
          <p:nvPr/>
        </p:nvPicPr>
        <p:blipFill rotWithShape="1">
          <a:blip r:embed="rId7">
            <a:alphaModFix/>
          </a:blip>
          <a:srcRect r="22660" b="17956"/>
          <a:stretch/>
        </p:blipFill>
        <p:spPr>
          <a:xfrm>
            <a:off x="7784645" y="3643154"/>
            <a:ext cx="1415259" cy="1500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eño personalizado">
  <p:cSld name="5_Diseño personalizado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g25227fe0e2b_0_9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643" y="-7132"/>
            <a:ext cx="9131359" cy="51506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" name="Google Shape;57;g25227fe0e2b_0_970"/>
          <p:cNvGrpSpPr/>
          <p:nvPr/>
        </p:nvGrpSpPr>
        <p:grpSpPr>
          <a:xfrm>
            <a:off x="1" y="648000"/>
            <a:ext cx="4646419" cy="810000"/>
            <a:chOff x="1" y="864000"/>
            <a:chExt cx="6194400" cy="1080000"/>
          </a:xfrm>
        </p:grpSpPr>
        <p:sp>
          <p:nvSpPr>
            <p:cNvPr id="58" name="Google Shape;58;g25227fe0e2b_0_970"/>
            <p:cNvSpPr/>
            <p:nvPr/>
          </p:nvSpPr>
          <p:spPr>
            <a:xfrm>
              <a:off x="1" y="864000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9" name="Google Shape;59;g25227fe0e2b_0_97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" name="Google Shape;60;g25227fe0e2b_0_970"/>
          <p:cNvSpPr/>
          <p:nvPr/>
        </p:nvSpPr>
        <p:spPr>
          <a:xfrm>
            <a:off x="0" y="1458000"/>
            <a:ext cx="46464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g25227fe0e2b_0_970"/>
          <p:cNvSpPr txBox="1">
            <a:spLocks noGrp="1"/>
          </p:cNvSpPr>
          <p:nvPr>
            <p:ph type="body" idx="1"/>
          </p:nvPr>
        </p:nvSpPr>
        <p:spPr>
          <a:xfrm>
            <a:off x="324042" y="3726001"/>
            <a:ext cx="4083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g25227fe0e2b_0_970"/>
          <p:cNvSpPr txBox="1">
            <a:spLocks noGrp="1"/>
          </p:cNvSpPr>
          <p:nvPr>
            <p:ph type="title"/>
          </p:nvPr>
        </p:nvSpPr>
        <p:spPr>
          <a:xfrm>
            <a:off x="324043" y="1756053"/>
            <a:ext cx="40833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g25227fe0e2b_0_970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g25227fe0e2b_0_970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g25227fe0e2b_0_970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g25227fe0e2b_0_970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elfolie (1)">
  <p:cSld name="1_Titelfolie (1)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g25227fe0e2b_0_982"/>
          <p:cNvPicPr preferRelativeResize="0"/>
          <p:nvPr/>
        </p:nvPicPr>
        <p:blipFill rotWithShape="1">
          <a:blip r:embed="rId2">
            <a:alphaModFix/>
          </a:blip>
          <a:srcRect r="4441" b="7533"/>
          <a:stretch/>
        </p:blipFill>
        <p:spPr>
          <a:xfrm>
            <a:off x="0" y="0"/>
            <a:ext cx="9220201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" name="Google Shape;69;g25227fe0e2b_0_982"/>
          <p:cNvGrpSpPr/>
          <p:nvPr/>
        </p:nvGrpSpPr>
        <p:grpSpPr>
          <a:xfrm>
            <a:off x="1" y="648000"/>
            <a:ext cx="4646419" cy="810000"/>
            <a:chOff x="1" y="864000"/>
            <a:chExt cx="6194400" cy="1080000"/>
          </a:xfrm>
        </p:grpSpPr>
        <p:sp>
          <p:nvSpPr>
            <p:cNvPr id="70" name="Google Shape;70;g25227fe0e2b_0_982"/>
            <p:cNvSpPr/>
            <p:nvPr/>
          </p:nvSpPr>
          <p:spPr>
            <a:xfrm>
              <a:off x="1" y="864000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1" name="Google Shape;71;g25227fe0e2b_0_98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2" name="Google Shape;72;g25227fe0e2b_0_982"/>
          <p:cNvSpPr/>
          <p:nvPr/>
        </p:nvSpPr>
        <p:spPr>
          <a:xfrm>
            <a:off x="0" y="1458000"/>
            <a:ext cx="46464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25227fe0e2b_0_982"/>
          <p:cNvSpPr txBox="1">
            <a:spLocks noGrp="1"/>
          </p:cNvSpPr>
          <p:nvPr>
            <p:ph type="body" idx="1"/>
          </p:nvPr>
        </p:nvSpPr>
        <p:spPr>
          <a:xfrm>
            <a:off x="324042" y="3726001"/>
            <a:ext cx="4083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g25227fe0e2b_0_982"/>
          <p:cNvSpPr txBox="1">
            <a:spLocks noGrp="1"/>
          </p:cNvSpPr>
          <p:nvPr>
            <p:ph type="title"/>
          </p:nvPr>
        </p:nvSpPr>
        <p:spPr>
          <a:xfrm>
            <a:off x="324043" y="1756053"/>
            <a:ext cx="40833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g25227fe0e2b_0_982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g25227fe0e2b_0_982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g25227fe0e2b_0_982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g25227fe0e2b_0_982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eño personalizado">
  <p:cSld name="3_Diseño personalizado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g25227fe0e2b_0_994"/>
          <p:cNvPicPr preferRelativeResize="0"/>
          <p:nvPr/>
        </p:nvPicPr>
        <p:blipFill rotWithShape="1">
          <a:blip r:embed="rId2">
            <a:alphaModFix/>
          </a:blip>
          <a:srcRect r="4441" b="7533"/>
          <a:stretch/>
        </p:blipFill>
        <p:spPr>
          <a:xfrm>
            <a:off x="0" y="0"/>
            <a:ext cx="9220201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g25227fe0e2b_0_994"/>
          <p:cNvGrpSpPr/>
          <p:nvPr/>
        </p:nvGrpSpPr>
        <p:grpSpPr>
          <a:xfrm>
            <a:off x="-6744" y="3515491"/>
            <a:ext cx="4646419" cy="810000"/>
            <a:chOff x="-8991" y="4687321"/>
            <a:chExt cx="6194400" cy="1080000"/>
          </a:xfrm>
        </p:grpSpPr>
        <p:sp>
          <p:nvSpPr>
            <p:cNvPr id="82" name="Google Shape;82;g25227fe0e2b_0_994"/>
            <p:cNvSpPr/>
            <p:nvPr/>
          </p:nvSpPr>
          <p:spPr>
            <a:xfrm>
              <a:off x="-8991" y="4687321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3" name="Google Shape;83;g25227fe0e2b_0_99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02171" y="4950638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4" name="Google Shape;84;g25227fe0e2b_0_994"/>
          <p:cNvSpPr/>
          <p:nvPr/>
        </p:nvSpPr>
        <p:spPr>
          <a:xfrm>
            <a:off x="100549" y="600531"/>
            <a:ext cx="45528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g25227fe0e2b_0_994"/>
          <p:cNvSpPr txBox="1">
            <a:spLocks noGrp="1"/>
          </p:cNvSpPr>
          <p:nvPr>
            <p:ph type="title"/>
          </p:nvPr>
        </p:nvSpPr>
        <p:spPr>
          <a:xfrm>
            <a:off x="359710" y="924567"/>
            <a:ext cx="407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g25227fe0e2b_0_994"/>
          <p:cNvSpPr txBox="1">
            <a:spLocks noGrp="1"/>
          </p:cNvSpPr>
          <p:nvPr>
            <p:ph type="body" idx="1"/>
          </p:nvPr>
        </p:nvSpPr>
        <p:spPr>
          <a:xfrm>
            <a:off x="359710" y="2895786"/>
            <a:ext cx="4077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g25227fe0e2b_0_994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25227fe0e2b_0_994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g25227fe0e2b_0_994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g25227fe0e2b_0_994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 (2)">
  <p:cSld name="Titelfolie (2)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g25227fe0e2b_0_1006"/>
          <p:cNvPicPr preferRelativeResize="0"/>
          <p:nvPr/>
        </p:nvPicPr>
        <p:blipFill rotWithShape="1">
          <a:blip r:embed="rId2">
            <a:alphaModFix/>
          </a:blip>
          <a:srcRect r="3899" b="7730"/>
          <a:stretch/>
        </p:blipFill>
        <p:spPr>
          <a:xfrm>
            <a:off x="-6744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" name="Google Shape;93;g25227fe0e2b_0_1006"/>
          <p:cNvGrpSpPr/>
          <p:nvPr/>
        </p:nvGrpSpPr>
        <p:grpSpPr>
          <a:xfrm>
            <a:off x="-6744" y="3515491"/>
            <a:ext cx="4646419" cy="810000"/>
            <a:chOff x="-8991" y="4687321"/>
            <a:chExt cx="6194400" cy="1080000"/>
          </a:xfrm>
        </p:grpSpPr>
        <p:sp>
          <p:nvSpPr>
            <p:cNvPr id="94" name="Google Shape;94;g25227fe0e2b_0_1006"/>
            <p:cNvSpPr/>
            <p:nvPr/>
          </p:nvSpPr>
          <p:spPr>
            <a:xfrm>
              <a:off x="-8991" y="4687321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5" name="Google Shape;95;g25227fe0e2b_0_100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02171" y="4950638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" name="Google Shape;96;g25227fe0e2b_0_1006"/>
          <p:cNvSpPr/>
          <p:nvPr/>
        </p:nvSpPr>
        <p:spPr>
          <a:xfrm>
            <a:off x="100549" y="600531"/>
            <a:ext cx="45528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g25227fe0e2b_0_1006"/>
          <p:cNvSpPr txBox="1">
            <a:spLocks noGrp="1"/>
          </p:cNvSpPr>
          <p:nvPr>
            <p:ph type="title"/>
          </p:nvPr>
        </p:nvSpPr>
        <p:spPr>
          <a:xfrm>
            <a:off x="359710" y="924567"/>
            <a:ext cx="407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g25227fe0e2b_0_1006"/>
          <p:cNvSpPr txBox="1">
            <a:spLocks noGrp="1"/>
          </p:cNvSpPr>
          <p:nvPr>
            <p:ph type="body" idx="1"/>
          </p:nvPr>
        </p:nvSpPr>
        <p:spPr>
          <a:xfrm>
            <a:off x="359710" y="2895786"/>
            <a:ext cx="4077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9" name="Google Shape;99;g25227fe0e2b_0_1006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25227fe0e2b_0_1006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g25227fe0e2b_0_1006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g25227fe0e2b_0_1006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 (3)">
  <p:cSld name="Titelfolie (3)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g25227fe0e2b_0_1018"/>
          <p:cNvGrpSpPr/>
          <p:nvPr/>
        </p:nvGrpSpPr>
        <p:grpSpPr>
          <a:xfrm>
            <a:off x="-271437" y="0"/>
            <a:ext cx="9415437" cy="5432053"/>
            <a:chOff x="-361916" y="0"/>
            <a:chExt cx="12553916" cy="7242737"/>
          </a:xfrm>
        </p:grpSpPr>
        <p:pic>
          <p:nvPicPr>
            <p:cNvPr id="105" name="Google Shape;105;g25227fe0e2b_0_1018"/>
            <p:cNvPicPr preferRelativeResize="0"/>
            <p:nvPr/>
          </p:nvPicPr>
          <p:blipFill rotWithShape="1">
            <a:blip r:embed="rId2">
              <a:alphaModFix/>
            </a:blip>
            <a:srcRect t="18589" r="10982" b="6294"/>
            <a:stretch/>
          </p:blipFill>
          <p:spPr>
            <a:xfrm>
              <a:off x="0" y="0"/>
              <a:ext cx="12190412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g25227fe0e2b_0_1018"/>
            <p:cNvSpPr/>
            <p:nvPr/>
          </p:nvSpPr>
          <p:spPr>
            <a:xfrm>
              <a:off x="0" y="13401"/>
              <a:ext cx="12192000" cy="6858000"/>
            </a:xfrm>
            <a:prstGeom prst="rect">
              <a:avLst/>
            </a:prstGeom>
            <a:gradFill>
              <a:gsLst>
                <a:gs pos="0">
                  <a:srgbClr val="000000">
                    <a:alpha val="0"/>
                  </a:srgbClr>
                </a:gs>
                <a:gs pos="96000">
                  <a:srgbClr val="000000">
                    <a:alpha val="49019"/>
                  </a:srgbClr>
                </a:gs>
                <a:gs pos="100000">
                  <a:srgbClr val="000000">
                    <a:alpha val="49019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7" name="Google Shape;107;g25227fe0e2b_0_1018"/>
            <p:cNvPicPr preferRelativeResize="0"/>
            <p:nvPr/>
          </p:nvPicPr>
          <p:blipFill rotWithShape="1">
            <a:blip r:embed="rId3">
              <a:alphaModFix/>
            </a:blip>
            <a:srcRect l="40266" t="5164" b="5162"/>
            <a:stretch/>
          </p:blipFill>
          <p:spPr>
            <a:xfrm>
              <a:off x="-361916" y="5060537"/>
              <a:ext cx="2182200" cy="2182200"/>
            </a:xfrm>
            <a:prstGeom prst="ellipse">
              <a:avLst/>
            </a:prstGeom>
            <a:noFill/>
            <a:ln>
              <a:noFill/>
            </a:ln>
            <a:effectLst>
              <a:outerShdw blurRad="127000" dist="38100" dir="10800000" algn="r" rotWithShape="0">
                <a:srgbClr val="000000">
                  <a:alpha val="20000"/>
                </a:srgbClr>
              </a:outerShdw>
            </a:effectLst>
          </p:spPr>
        </p:pic>
        <p:grpSp>
          <p:nvGrpSpPr>
            <p:cNvPr id="108" name="Google Shape;108;g25227fe0e2b_0_1018"/>
            <p:cNvGrpSpPr/>
            <p:nvPr/>
          </p:nvGrpSpPr>
          <p:grpSpPr>
            <a:xfrm>
              <a:off x="2182391" y="5886802"/>
              <a:ext cx="1687006" cy="529769"/>
              <a:chOff x="9820117" y="3114789"/>
              <a:chExt cx="2120953" cy="666041"/>
            </a:xfrm>
          </p:grpSpPr>
          <p:pic>
            <p:nvPicPr>
              <p:cNvPr id="109" name="Google Shape;109;g25227fe0e2b_0_1018"/>
              <p:cNvPicPr preferRelativeResize="0"/>
              <p:nvPr/>
            </p:nvPicPr>
            <p:blipFill rotWithShape="1">
              <a:blip r:embed="rId4">
                <a:alphaModFix/>
              </a:blip>
              <a:srcRect l="48864"/>
              <a:stretch/>
            </p:blipFill>
            <p:spPr>
              <a:xfrm>
                <a:off x="9840375" y="3391542"/>
                <a:ext cx="2091699" cy="19611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110;g25227fe0e2b_0_1018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9849559" y="3652370"/>
                <a:ext cx="2075115" cy="1284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" name="Google Shape;111;g25227fe0e2b_0_1018"/>
              <p:cNvPicPr preferRelativeResize="0"/>
              <p:nvPr/>
            </p:nvPicPr>
            <p:blipFill rotWithShape="1">
              <a:blip r:embed="rId4">
                <a:alphaModFix/>
              </a:blip>
              <a:srcRect r="51772"/>
              <a:stretch/>
            </p:blipFill>
            <p:spPr>
              <a:xfrm>
                <a:off x="9820117" y="3114789"/>
                <a:ext cx="2120953" cy="21085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2" name="Google Shape;112;g25227fe0e2b_0_1018"/>
          <p:cNvGrpSpPr/>
          <p:nvPr/>
        </p:nvGrpSpPr>
        <p:grpSpPr>
          <a:xfrm>
            <a:off x="4498034" y="654537"/>
            <a:ext cx="4646419" cy="810000"/>
            <a:chOff x="5996579" y="872716"/>
            <a:chExt cx="6194400" cy="1080000"/>
          </a:xfrm>
        </p:grpSpPr>
        <p:sp>
          <p:nvSpPr>
            <p:cNvPr id="113" name="Google Shape;113;g25227fe0e2b_0_1018"/>
            <p:cNvSpPr/>
            <p:nvPr/>
          </p:nvSpPr>
          <p:spPr>
            <a:xfrm>
              <a:off x="5996579" y="872716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4" name="Google Shape;114;g25227fe0e2b_0_101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259808" y="1136032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5" name="Google Shape;115;g25227fe0e2b_0_1018"/>
          <p:cNvSpPr/>
          <p:nvPr/>
        </p:nvSpPr>
        <p:spPr>
          <a:xfrm>
            <a:off x="4490839" y="1572537"/>
            <a:ext cx="46533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25227fe0e2b_0_1018"/>
          <p:cNvSpPr txBox="1">
            <a:spLocks noGrp="1"/>
          </p:cNvSpPr>
          <p:nvPr>
            <p:ph type="title"/>
          </p:nvPr>
        </p:nvSpPr>
        <p:spPr>
          <a:xfrm>
            <a:off x="4734039" y="1869672"/>
            <a:ext cx="40509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g25227fe0e2b_0_1018"/>
          <p:cNvSpPr txBox="1">
            <a:spLocks noGrp="1"/>
          </p:cNvSpPr>
          <p:nvPr>
            <p:ph type="body" idx="1"/>
          </p:nvPr>
        </p:nvSpPr>
        <p:spPr>
          <a:xfrm>
            <a:off x="4734039" y="3840892"/>
            <a:ext cx="40779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Google Shape;118;g25227fe0e2b_0_1018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25227fe0e2b_0_1018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Google Shape;120;g25227fe0e2b_0_1018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Google Shape;121;g25227fe0e2b_0_1018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 (4)">
  <p:cSld name="Titelfolie (4)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g25227fe0e2b_0_1037"/>
          <p:cNvPicPr preferRelativeResize="0"/>
          <p:nvPr/>
        </p:nvPicPr>
        <p:blipFill rotWithShape="1">
          <a:blip r:embed="rId2">
            <a:alphaModFix/>
          </a:blip>
          <a:srcRect t="18589" r="10982" b="6294"/>
          <a:stretch/>
        </p:blipFill>
        <p:spPr>
          <a:xfrm>
            <a:off x="0" y="0"/>
            <a:ext cx="914281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25227fe0e2b_0_1037"/>
          <p:cNvSpPr/>
          <p:nvPr/>
        </p:nvSpPr>
        <p:spPr>
          <a:xfrm>
            <a:off x="0" y="10051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6000">
                <a:srgbClr val="000000">
                  <a:alpha val="49019"/>
                </a:srgbClr>
              </a:gs>
              <a:gs pos="100000">
                <a:srgbClr val="000000">
                  <a:alpha val="49019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g25227fe0e2b_0_1037"/>
          <p:cNvPicPr preferRelativeResize="0"/>
          <p:nvPr/>
        </p:nvPicPr>
        <p:blipFill rotWithShape="1">
          <a:blip r:embed="rId3">
            <a:alphaModFix/>
          </a:blip>
          <a:srcRect l="40266" t="5164" b="5162"/>
          <a:stretch/>
        </p:blipFill>
        <p:spPr>
          <a:xfrm>
            <a:off x="-271437" y="3795403"/>
            <a:ext cx="1636800" cy="1636800"/>
          </a:xfrm>
          <a:prstGeom prst="ellipse">
            <a:avLst/>
          </a:prstGeom>
          <a:noFill/>
          <a:ln>
            <a:noFill/>
          </a:ln>
          <a:effectLst>
            <a:outerShdw blurRad="127000" dist="38100" dir="10800000" algn="r" rotWithShape="0">
              <a:srgbClr val="000000">
                <a:alpha val="20000"/>
              </a:srgbClr>
            </a:outerShdw>
          </a:effectLst>
        </p:spPr>
      </p:pic>
      <p:grpSp>
        <p:nvGrpSpPr>
          <p:cNvPr id="126" name="Google Shape;126;g25227fe0e2b_0_1037"/>
          <p:cNvGrpSpPr/>
          <p:nvPr/>
        </p:nvGrpSpPr>
        <p:grpSpPr>
          <a:xfrm>
            <a:off x="1637284" y="4415257"/>
            <a:ext cx="1265360" cy="397360"/>
            <a:chOff x="9820117" y="3114789"/>
            <a:chExt cx="2120953" cy="666041"/>
          </a:xfrm>
        </p:grpSpPr>
        <p:pic>
          <p:nvPicPr>
            <p:cNvPr id="127" name="Google Shape;127;g25227fe0e2b_0_1037"/>
            <p:cNvPicPr preferRelativeResize="0"/>
            <p:nvPr/>
          </p:nvPicPr>
          <p:blipFill rotWithShape="1">
            <a:blip r:embed="rId4">
              <a:alphaModFix/>
            </a:blip>
            <a:srcRect l="48864"/>
            <a:stretch/>
          </p:blipFill>
          <p:spPr>
            <a:xfrm>
              <a:off x="9840375" y="3391542"/>
              <a:ext cx="2091699" cy="1961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g25227fe0e2b_0_103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849559" y="3652370"/>
              <a:ext cx="2075115" cy="1284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g25227fe0e2b_0_1037"/>
            <p:cNvPicPr preferRelativeResize="0"/>
            <p:nvPr/>
          </p:nvPicPr>
          <p:blipFill rotWithShape="1">
            <a:blip r:embed="rId4">
              <a:alphaModFix/>
            </a:blip>
            <a:srcRect r="51772"/>
            <a:stretch/>
          </p:blipFill>
          <p:spPr>
            <a:xfrm>
              <a:off x="9820117" y="3114789"/>
              <a:ext cx="2120953" cy="21085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" name="Google Shape;130;g25227fe0e2b_0_1037"/>
          <p:cNvGrpSpPr/>
          <p:nvPr/>
        </p:nvGrpSpPr>
        <p:grpSpPr>
          <a:xfrm>
            <a:off x="4497596" y="3515491"/>
            <a:ext cx="4646419" cy="810000"/>
            <a:chOff x="5995995" y="4687321"/>
            <a:chExt cx="6194400" cy="1080000"/>
          </a:xfrm>
        </p:grpSpPr>
        <p:sp>
          <p:nvSpPr>
            <p:cNvPr id="131" name="Google Shape;131;g25227fe0e2b_0_1037"/>
            <p:cNvSpPr/>
            <p:nvPr/>
          </p:nvSpPr>
          <p:spPr>
            <a:xfrm>
              <a:off x="5995995" y="4687321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2" name="Google Shape;132;g25227fe0e2b_0_103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268213" y="495063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3" name="Google Shape;133;g25227fe0e2b_0_1037"/>
          <p:cNvSpPr/>
          <p:nvPr/>
        </p:nvSpPr>
        <p:spPr>
          <a:xfrm>
            <a:off x="4490838" y="600531"/>
            <a:ext cx="46533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25227fe0e2b_0_1037"/>
          <p:cNvSpPr txBox="1">
            <a:spLocks noGrp="1"/>
          </p:cNvSpPr>
          <p:nvPr>
            <p:ph type="title"/>
          </p:nvPr>
        </p:nvSpPr>
        <p:spPr>
          <a:xfrm>
            <a:off x="4707032" y="924567"/>
            <a:ext cx="40845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5" name="Google Shape;135;g25227fe0e2b_0_1037"/>
          <p:cNvSpPr txBox="1">
            <a:spLocks noGrp="1"/>
          </p:cNvSpPr>
          <p:nvPr>
            <p:ph type="body" idx="1"/>
          </p:nvPr>
        </p:nvSpPr>
        <p:spPr>
          <a:xfrm>
            <a:off x="4707032" y="2895786"/>
            <a:ext cx="40845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Google Shape;136;g25227fe0e2b_0_1037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25227fe0e2b_0_1037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8" name="Google Shape;138;g25227fe0e2b_0_1037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9" name="Google Shape;139;g25227fe0e2b_0_1037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eño personalizado">
  <p:cSld name="6_Diseño personalizado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25227fe0e2b_0_1055" descr="Una persona con una flor amarilla&#10;&#10;Descripción generada automáticamente con confianza media"/>
          <p:cNvPicPr preferRelativeResize="0"/>
          <p:nvPr/>
        </p:nvPicPr>
        <p:blipFill rotWithShape="1">
          <a:blip r:embed="rId2">
            <a:alphaModFix/>
          </a:blip>
          <a:srcRect t="15625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2" name="Google Shape;142;g25227fe0e2b_0_1055"/>
          <p:cNvGrpSpPr/>
          <p:nvPr/>
        </p:nvGrpSpPr>
        <p:grpSpPr>
          <a:xfrm>
            <a:off x="4497596" y="3515491"/>
            <a:ext cx="4646419" cy="810000"/>
            <a:chOff x="5995995" y="4687321"/>
            <a:chExt cx="6194400" cy="1080000"/>
          </a:xfrm>
        </p:grpSpPr>
        <p:sp>
          <p:nvSpPr>
            <p:cNvPr id="143" name="Google Shape;143;g25227fe0e2b_0_1055"/>
            <p:cNvSpPr/>
            <p:nvPr/>
          </p:nvSpPr>
          <p:spPr>
            <a:xfrm>
              <a:off x="5995995" y="4687321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4" name="Google Shape;144;g25227fe0e2b_0_105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268213" y="495063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5" name="Google Shape;145;g25227fe0e2b_0_1055"/>
          <p:cNvSpPr/>
          <p:nvPr/>
        </p:nvSpPr>
        <p:spPr>
          <a:xfrm>
            <a:off x="4490838" y="600531"/>
            <a:ext cx="46533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25227fe0e2b_0_1055"/>
          <p:cNvSpPr txBox="1">
            <a:spLocks noGrp="1"/>
          </p:cNvSpPr>
          <p:nvPr>
            <p:ph type="title"/>
          </p:nvPr>
        </p:nvSpPr>
        <p:spPr>
          <a:xfrm>
            <a:off x="4707032" y="924567"/>
            <a:ext cx="40845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7" name="Google Shape;147;g25227fe0e2b_0_1055"/>
          <p:cNvSpPr txBox="1">
            <a:spLocks noGrp="1"/>
          </p:cNvSpPr>
          <p:nvPr>
            <p:ph type="body" idx="1"/>
          </p:nvPr>
        </p:nvSpPr>
        <p:spPr>
          <a:xfrm>
            <a:off x="4707032" y="2895786"/>
            <a:ext cx="40845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8" name="Google Shape;148;g25227fe0e2b_0_1055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eño personalizado">
  <p:cSld name="10_Diseño personalizado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25227fe0e2b_0_1064"/>
          <p:cNvPicPr preferRelativeResize="0"/>
          <p:nvPr/>
        </p:nvPicPr>
        <p:blipFill rotWithShape="1">
          <a:blip r:embed="rId2">
            <a:alphaModFix/>
          </a:blip>
          <a:srcRect t="4636" r="8617" b="18195"/>
          <a:stretch/>
        </p:blipFill>
        <p:spPr>
          <a:xfrm>
            <a:off x="-305" y="-5912"/>
            <a:ext cx="9142810" cy="51435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" name="Google Shape;151;g25227fe0e2b_0_1064"/>
          <p:cNvGrpSpPr/>
          <p:nvPr/>
        </p:nvGrpSpPr>
        <p:grpSpPr>
          <a:xfrm>
            <a:off x="6468113" y="36134"/>
            <a:ext cx="3039649" cy="5362520"/>
            <a:chOff x="8624151" y="82155"/>
            <a:chExt cx="4052865" cy="7150027"/>
          </a:xfrm>
        </p:grpSpPr>
        <p:pic>
          <p:nvPicPr>
            <p:cNvPr id="152" name="Google Shape;152;g25227fe0e2b_0_1064"/>
            <p:cNvPicPr preferRelativeResize="0"/>
            <p:nvPr/>
          </p:nvPicPr>
          <p:blipFill rotWithShape="1">
            <a:blip r:embed="rId3">
              <a:alphaModFix/>
            </a:blip>
            <a:srcRect l="29208"/>
            <a:stretch/>
          </p:blipFill>
          <p:spPr>
            <a:xfrm rot="5400000">
              <a:off x="8220120" y="2899709"/>
              <a:ext cx="6659998" cy="1024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g25227fe0e2b_0_1064"/>
            <p:cNvPicPr preferRelativeResize="0"/>
            <p:nvPr/>
          </p:nvPicPr>
          <p:blipFill rotWithShape="1">
            <a:blip r:embed="rId4">
              <a:alphaModFix/>
            </a:blip>
            <a:srcRect l="40266" t="5164" b="5162"/>
            <a:stretch/>
          </p:blipFill>
          <p:spPr>
            <a:xfrm>
              <a:off x="10494816" y="5049981"/>
              <a:ext cx="2182200" cy="2182200"/>
            </a:xfrm>
            <a:prstGeom prst="ellipse">
              <a:avLst/>
            </a:prstGeom>
            <a:noFill/>
            <a:ln>
              <a:noFill/>
            </a:ln>
            <a:effectLst>
              <a:outerShdw blurRad="127000" dist="38100" dir="10800000" algn="r" rotWithShape="0">
                <a:srgbClr val="000000">
                  <a:alpha val="20000"/>
                </a:srgbClr>
              </a:outerShdw>
            </a:effectLst>
          </p:spPr>
        </p:pic>
        <p:grpSp>
          <p:nvGrpSpPr>
            <p:cNvPr id="154" name="Google Shape;154;g25227fe0e2b_0_1064"/>
            <p:cNvGrpSpPr/>
            <p:nvPr/>
          </p:nvGrpSpPr>
          <p:grpSpPr>
            <a:xfrm>
              <a:off x="8624151" y="5968474"/>
              <a:ext cx="1687006" cy="529769"/>
              <a:chOff x="9820117" y="3114789"/>
              <a:chExt cx="2120953" cy="666041"/>
            </a:xfrm>
          </p:grpSpPr>
          <p:pic>
            <p:nvPicPr>
              <p:cNvPr id="155" name="Google Shape;155;g25227fe0e2b_0_1064"/>
              <p:cNvPicPr preferRelativeResize="0"/>
              <p:nvPr/>
            </p:nvPicPr>
            <p:blipFill rotWithShape="1">
              <a:blip r:embed="rId5">
                <a:alphaModFix/>
              </a:blip>
              <a:srcRect l="48864"/>
              <a:stretch/>
            </p:blipFill>
            <p:spPr>
              <a:xfrm>
                <a:off x="9840375" y="3391542"/>
                <a:ext cx="2091699" cy="19611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6" name="Google Shape;156;g25227fe0e2b_0_1064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9849559" y="3652370"/>
                <a:ext cx="2075115" cy="1284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7" name="Google Shape;157;g25227fe0e2b_0_1064"/>
              <p:cNvPicPr preferRelativeResize="0"/>
              <p:nvPr/>
            </p:nvPicPr>
            <p:blipFill rotWithShape="1">
              <a:blip r:embed="rId5">
                <a:alphaModFix/>
              </a:blip>
              <a:srcRect r="51772"/>
              <a:stretch/>
            </p:blipFill>
            <p:spPr>
              <a:xfrm>
                <a:off x="9820117" y="3114789"/>
                <a:ext cx="2120953" cy="21085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58" name="Google Shape;158;g25227fe0e2b_0_1064"/>
          <p:cNvGrpSpPr/>
          <p:nvPr/>
        </p:nvGrpSpPr>
        <p:grpSpPr>
          <a:xfrm>
            <a:off x="1" y="648000"/>
            <a:ext cx="4646419" cy="810000"/>
            <a:chOff x="1" y="864000"/>
            <a:chExt cx="6194400" cy="1080000"/>
          </a:xfrm>
        </p:grpSpPr>
        <p:sp>
          <p:nvSpPr>
            <p:cNvPr id="159" name="Google Shape;159;g25227fe0e2b_0_1064"/>
            <p:cNvSpPr/>
            <p:nvPr/>
          </p:nvSpPr>
          <p:spPr>
            <a:xfrm>
              <a:off x="1" y="864000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0" name="Google Shape;160;g25227fe0e2b_0_106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1" name="Google Shape;161;g25227fe0e2b_0_1064"/>
          <p:cNvSpPr/>
          <p:nvPr/>
        </p:nvSpPr>
        <p:spPr>
          <a:xfrm>
            <a:off x="0" y="1458000"/>
            <a:ext cx="46464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25227fe0e2b_0_1064"/>
          <p:cNvSpPr txBox="1">
            <a:spLocks noGrp="1"/>
          </p:cNvSpPr>
          <p:nvPr>
            <p:ph type="body" idx="1"/>
          </p:nvPr>
        </p:nvSpPr>
        <p:spPr>
          <a:xfrm>
            <a:off x="324042" y="3726001"/>
            <a:ext cx="4083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" name="Google Shape;163;g25227fe0e2b_0_1064"/>
          <p:cNvSpPr txBox="1">
            <a:spLocks noGrp="1"/>
          </p:cNvSpPr>
          <p:nvPr>
            <p:ph type="title"/>
          </p:nvPr>
        </p:nvSpPr>
        <p:spPr>
          <a:xfrm>
            <a:off x="324043" y="1756053"/>
            <a:ext cx="40833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g25227fe0e2b_0_1064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25227fe0e2b_0_1064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g25227fe0e2b_0_1064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7" name="Google Shape;167;g25227fe0e2b_0_1064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Diseño personalizado">
  <p:cSld name="14_Diseño personalizado">
    <p:bg>
      <p:bgPr>
        <a:solidFill>
          <a:schemeClr val="accen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g25227fe0e2b_0_1083"/>
          <p:cNvGrpSpPr/>
          <p:nvPr/>
        </p:nvGrpSpPr>
        <p:grpSpPr>
          <a:xfrm>
            <a:off x="6468113" y="61616"/>
            <a:ext cx="3039649" cy="5362520"/>
            <a:chOff x="8624151" y="82155"/>
            <a:chExt cx="4052865" cy="7150027"/>
          </a:xfrm>
        </p:grpSpPr>
        <p:pic>
          <p:nvPicPr>
            <p:cNvPr id="170" name="Google Shape;170;g25227fe0e2b_0_1083"/>
            <p:cNvPicPr preferRelativeResize="0"/>
            <p:nvPr/>
          </p:nvPicPr>
          <p:blipFill rotWithShape="1">
            <a:blip r:embed="rId2">
              <a:alphaModFix/>
            </a:blip>
            <a:srcRect l="29208"/>
            <a:stretch/>
          </p:blipFill>
          <p:spPr>
            <a:xfrm rot="5400000">
              <a:off x="8220120" y="2899709"/>
              <a:ext cx="6659998" cy="1024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g25227fe0e2b_0_1083"/>
            <p:cNvPicPr preferRelativeResize="0"/>
            <p:nvPr/>
          </p:nvPicPr>
          <p:blipFill rotWithShape="1">
            <a:blip r:embed="rId3">
              <a:alphaModFix/>
            </a:blip>
            <a:srcRect l="40266" t="5164" b="5162"/>
            <a:stretch/>
          </p:blipFill>
          <p:spPr>
            <a:xfrm>
              <a:off x="10494816" y="5049981"/>
              <a:ext cx="2182200" cy="2182200"/>
            </a:xfrm>
            <a:prstGeom prst="ellipse">
              <a:avLst/>
            </a:prstGeom>
            <a:noFill/>
            <a:ln>
              <a:noFill/>
            </a:ln>
            <a:effectLst>
              <a:outerShdw blurRad="127000" dist="38100" dir="10800000" algn="r" rotWithShape="0">
                <a:srgbClr val="000000">
                  <a:alpha val="20000"/>
                </a:srgbClr>
              </a:outerShdw>
            </a:effectLst>
          </p:spPr>
        </p:pic>
        <p:grpSp>
          <p:nvGrpSpPr>
            <p:cNvPr id="172" name="Google Shape;172;g25227fe0e2b_0_1083"/>
            <p:cNvGrpSpPr/>
            <p:nvPr/>
          </p:nvGrpSpPr>
          <p:grpSpPr>
            <a:xfrm>
              <a:off x="8624151" y="5968474"/>
              <a:ext cx="1687006" cy="529769"/>
              <a:chOff x="9820117" y="3114789"/>
              <a:chExt cx="2120953" cy="666041"/>
            </a:xfrm>
          </p:grpSpPr>
          <p:pic>
            <p:nvPicPr>
              <p:cNvPr id="173" name="Google Shape;173;g25227fe0e2b_0_1083"/>
              <p:cNvPicPr preferRelativeResize="0"/>
              <p:nvPr/>
            </p:nvPicPr>
            <p:blipFill rotWithShape="1">
              <a:blip r:embed="rId4">
                <a:alphaModFix/>
              </a:blip>
              <a:srcRect l="48864"/>
              <a:stretch/>
            </p:blipFill>
            <p:spPr>
              <a:xfrm>
                <a:off x="9840375" y="3391542"/>
                <a:ext cx="2091699" cy="19611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4" name="Google Shape;174;g25227fe0e2b_0_1083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9849559" y="3652370"/>
                <a:ext cx="2075115" cy="1284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5" name="Google Shape;175;g25227fe0e2b_0_1083"/>
              <p:cNvPicPr preferRelativeResize="0"/>
              <p:nvPr/>
            </p:nvPicPr>
            <p:blipFill rotWithShape="1">
              <a:blip r:embed="rId4">
                <a:alphaModFix/>
              </a:blip>
              <a:srcRect r="51772"/>
              <a:stretch/>
            </p:blipFill>
            <p:spPr>
              <a:xfrm>
                <a:off x="9820117" y="3114789"/>
                <a:ext cx="2120953" cy="21085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76" name="Google Shape;176;g25227fe0e2b_0_1083"/>
          <p:cNvPicPr preferRelativeResize="0"/>
          <p:nvPr/>
        </p:nvPicPr>
        <p:blipFill rotWithShape="1">
          <a:blip r:embed="rId6">
            <a:alphaModFix/>
          </a:blip>
          <a:srcRect l="58023" t="-8459"/>
          <a:stretch/>
        </p:blipFill>
        <p:spPr>
          <a:xfrm>
            <a:off x="97077" y="4282482"/>
            <a:ext cx="1343666" cy="639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eño personalizado">
  <p:cSld name="4_Diseño personalizado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25227fe0e2b_0_10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71404" y="0"/>
            <a:ext cx="4571406" cy="517188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25227fe0e2b_0_1092"/>
          <p:cNvSpPr/>
          <p:nvPr/>
        </p:nvSpPr>
        <p:spPr>
          <a:xfrm>
            <a:off x="3248243" y="0"/>
            <a:ext cx="2808900" cy="5172000"/>
          </a:xfrm>
          <a:prstGeom prst="parallelogram">
            <a:avLst>
              <a:gd name="adj" fmla="val 47069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0" name="Google Shape;180;g25227fe0e2b_0_1092"/>
          <p:cNvGrpSpPr/>
          <p:nvPr/>
        </p:nvGrpSpPr>
        <p:grpSpPr>
          <a:xfrm>
            <a:off x="7199169" y="4569431"/>
            <a:ext cx="1944259" cy="405000"/>
            <a:chOff x="9597610" y="6092575"/>
            <a:chExt cx="2592000" cy="540000"/>
          </a:xfrm>
        </p:grpSpPr>
        <p:sp>
          <p:nvSpPr>
            <p:cNvPr id="181" name="Google Shape;181;g25227fe0e2b_0_1092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2" name="Google Shape;182;g25227fe0e2b_0_109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3" name="Google Shape;183;g25227fe0e2b_0_1092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25227fe0e2b_0_1092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" name="Google Shape;185;g25227fe0e2b_0_1092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6" name="Google Shape;186;g25227fe0e2b_0_1092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  <p:sp>
        <p:nvSpPr>
          <p:cNvPr id="187" name="Google Shape;187;g25227fe0e2b_0_1092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g25227fe0e2b_0_1103"/>
          <p:cNvPicPr preferRelativeResize="0"/>
          <p:nvPr/>
        </p:nvPicPr>
        <p:blipFill rotWithShape="1">
          <a:blip r:embed="rId2">
            <a:alphaModFix/>
          </a:blip>
          <a:srcRect l="21566" t="10754" r="41165"/>
          <a:stretch/>
        </p:blipFill>
        <p:spPr>
          <a:xfrm>
            <a:off x="5922169" y="-1"/>
            <a:ext cx="3221832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0" name="Google Shape;190;g25227fe0e2b_0_1103"/>
          <p:cNvGrpSpPr/>
          <p:nvPr/>
        </p:nvGrpSpPr>
        <p:grpSpPr>
          <a:xfrm>
            <a:off x="7199169" y="4569431"/>
            <a:ext cx="1944259" cy="405000"/>
            <a:chOff x="9597610" y="6092575"/>
            <a:chExt cx="2592000" cy="540000"/>
          </a:xfrm>
        </p:grpSpPr>
        <p:sp>
          <p:nvSpPr>
            <p:cNvPr id="191" name="Google Shape;191;g25227fe0e2b_0_1103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2" name="Google Shape;192;g25227fe0e2b_0_110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3" name="Google Shape;193;g25227fe0e2b_0_1103"/>
          <p:cNvGrpSpPr/>
          <p:nvPr/>
        </p:nvGrpSpPr>
        <p:grpSpPr>
          <a:xfrm>
            <a:off x="-187035" y="4340006"/>
            <a:ext cx="6038512" cy="945000"/>
            <a:chOff x="-249380" y="5786675"/>
            <a:chExt cx="8051350" cy="1260000"/>
          </a:xfrm>
        </p:grpSpPr>
        <p:grpSp>
          <p:nvGrpSpPr>
            <p:cNvPr id="194" name="Google Shape;194;g25227fe0e2b_0_1103"/>
            <p:cNvGrpSpPr/>
            <p:nvPr/>
          </p:nvGrpSpPr>
          <p:grpSpPr>
            <a:xfrm>
              <a:off x="-249380" y="5786675"/>
              <a:ext cx="1260000" cy="1260000"/>
              <a:chOff x="-249380" y="5786675"/>
              <a:chExt cx="1260000" cy="1260000"/>
            </a:xfrm>
          </p:grpSpPr>
          <p:pic>
            <p:nvPicPr>
              <p:cNvPr id="195" name="Google Shape;195;g25227fe0e2b_0_1103"/>
              <p:cNvPicPr preferRelativeResize="0"/>
              <p:nvPr/>
            </p:nvPicPr>
            <p:blipFill rotWithShape="1">
              <a:blip r:embed="rId4">
                <a:alphaModFix/>
              </a:blip>
              <a:srcRect l="30053" t="4636" r="18585" b="18195"/>
              <a:stretch/>
            </p:blipFill>
            <p:spPr>
              <a:xfrm>
                <a:off x="-239245" y="5795034"/>
                <a:ext cx="1242000" cy="12432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96" name="Google Shape;196;g25227fe0e2b_0_1103"/>
              <p:cNvPicPr preferRelativeResize="0"/>
              <p:nvPr/>
            </p:nvPicPr>
            <p:blipFill rotWithShape="1">
              <a:blip r:embed="rId5">
                <a:alphaModFix/>
              </a:blip>
              <a:srcRect l="29517" t="-542" r="3456"/>
              <a:stretch/>
            </p:blipFill>
            <p:spPr>
              <a:xfrm flipH="1">
                <a:off x="-249380" y="5786675"/>
                <a:ext cx="1260000" cy="1260000"/>
              </a:xfrm>
              <a:prstGeom prst="ellipse">
                <a:avLst/>
              </a:prstGeom>
              <a:noFill/>
              <a:ln>
                <a:noFill/>
              </a:ln>
            </p:spPr>
          </p:pic>
        </p:grpSp>
        <p:pic>
          <p:nvPicPr>
            <p:cNvPr id="197" name="Google Shape;197;g25227fe0e2b_0_110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38715" y="6194553"/>
              <a:ext cx="2093274" cy="1003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g25227fe0e2b_0_110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38715" y="6394631"/>
              <a:ext cx="2083702" cy="1289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g25227fe0e2b_0_1103"/>
            <p:cNvPicPr preferRelativeResize="0"/>
            <p:nvPr/>
          </p:nvPicPr>
          <p:blipFill rotWithShape="1">
            <a:blip r:embed="rId8">
              <a:alphaModFix/>
            </a:blip>
            <a:srcRect t="17302" r="58492" b="2328"/>
            <a:stretch/>
          </p:blipFill>
          <p:spPr>
            <a:xfrm rot="5400000">
              <a:off x="5404562" y="4094874"/>
              <a:ext cx="253021" cy="45417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0" name="Google Shape;200;g25227fe0e2b_0_1103"/>
          <p:cNvSpPr txBox="1">
            <a:spLocks noGrp="1"/>
          </p:cNvSpPr>
          <p:nvPr>
            <p:ph type="title"/>
          </p:nvPr>
        </p:nvSpPr>
        <p:spPr>
          <a:xfrm>
            <a:off x="163751" y="322832"/>
            <a:ext cx="56877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g25227fe0e2b_0_1116"/>
          <p:cNvPicPr preferRelativeResize="0"/>
          <p:nvPr/>
        </p:nvPicPr>
        <p:blipFill rotWithShape="1">
          <a:blip r:embed="rId2">
            <a:alphaModFix/>
          </a:blip>
          <a:srcRect l="28058" r="30180"/>
          <a:stretch/>
        </p:blipFill>
        <p:spPr>
          <a:xfrm>
            <a:off x="5922168" y="0"/>
            <a:ext cx="3221831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g25227fe0e2b_0_1116"/>
          <p:cNvGrpSpPr/>
          <p:nvPr/>
        </p:nvGrpSpPr>
        <p:grpSpPr>
          <a:xfrm>
            <a:off x="7199169" y="4569431"/>
            <a:ext cx="1944259" cy="405000"/>
            <a:chOff x="9597610" y="6092575"/>
            <a:chExt cx="2592000" cy="540000"/>
          </a:xfrm>
        </p:grpSpPr>
        <p:sp>
          <p:nvSpPr>
            <p:cNvPr id="204" name="Google Shape;204;g25227fe0e2b_0_1116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5" name="Google Shape;205;g25227fe0e2b_0_11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6" name="Google Shape;206;g25227fe0e2b_0_1116"/>
          <p:cNvSpPr txBox="1">
            <a:spLocks noGrp="1"/>
          </p:cNvSpPr>
          <p:nvPr>
            <p:ph type="title"/>
          </p:nvPr>
        </p:nvSpPr>
        <p:spPr>
          <a:xfrm>
            <a:off x="163751" y="322832"/>
            <a:ext cx="56877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07" name="Google Shape;207;g25227fe0e2b_0_1116"/>
          <p:cNvPicPr preferRelativeResize="0"/>
          <p:nvPr/>
        </p:nvPicPr>
        <p:blipFill rotWithShape="1">
          <a:blip r:embed="rId4">
            <a:alphaModFix/>
          </a:blip>
          <a:srcRect l="2229" b="15419"/>
          <a:stretch/>
        </p:blipFill>
        <p:spPr>
          <a:xfrm>
            <a:off x="13715" y="4354830"/>
            <a:ext cx="5905871" cy="8023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eño personalizado">
  <p:cSld name="7_Diseño personalizado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g25227fe0e2b_0_11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5925285" y="-8621"/>
            <a:ext cx="324644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0" name="Google Shape;210;g25227fe0e2b_0_1123"/>
          <p:cNvGrpSpPr/>
          <p:nvPr/>
        </p:nvGrpSpPr>
        <p:grpSpPr>
          <a:xfrm>
            <a:off x="-179434" y="4289528"/>
            <a:ext cx="7327686" cy="932400"/>
            <a:chOff x="-239245" y="5795034"/>
            <a:chExt cx="9770249" cy="1243200"/>
          </a:xfrm>
        </p:grpSpPr>
        <p:pic>
          <p:nvPicPr>
            <p:cNvPr id="211" name="Google Shape;211;g25227fe0e2b_0_112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8715" y="6191785"/>
              <a:ext cx="2093274" cy="1003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" name="Google Shape;212;g25227fe0e2b_0_11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38715" y="6391863"/>
              <a:ext cx="2083702" cy="12899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3" name="Google Shape;213;g25227fe0e2b_0_1123"/>
            <p:cNvGrpSpPr/>
            <p:nvPr/>
          </p:nvGrpSpPr>
          <p:grpSpPr>
            <a:xfrm>
              <a:off x="3260175" y="6236493"/>
              <a:ext cx="6270829" cy="261263"/>
              <a:chOff x="2323073" y="6236493"/>
              <a:chExt cx="6270829" cy="261263"/>
            </a:xfrm>
          </p:grpSpPr>
          <p:pic>
            <p:nvPicPr>
              <p:cNvPr id="214" name="Google Shape;214;g25227fe0e2b_0_1123"/>
              <p:cNvPicPr preferRelativeResize="0"/>
              <p:nvPr/>
            </p:nvPicPr>
            <p:blipFill rotWithShape="1">
              <a:blip r:embed="rId5">
                <a:alphaModFix/>
              </a:blip>
              <a:srcRect r="58492" b="2332"/>
              <a:stretch/>
            </p:blipFill>
            <p:spPr>
              <a:xfrm rot="5400000">
                <a:off x="4956408" y="3603157"/>
                <a:ext cx="253021" cy="551969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5" name="Google Shape;215;g25227fe0e2b_0_1123"/>
              <p:cNvPicPr preferRelativeResize="0"/>
              <p:nvPr/>
            </p:nvPicPr>
            <p:blipFill rotWithShape="1">
              <a:blip r:embed="rId5">
                <a:alphaModFix/>
              </a:blip>
              <a:srcRect t="17347" r="58492" b="70862"/>
              <a:stretch/>
            </p:blipFill>
            <p:spPr>
              <a:xfrm rot="5400000">
                <a:off x="8134276" y="6038130"/>
                <a:ext cx="253021" cy="66623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16" name="Google Shape;216;g25227fe0e2b_0_1123"/>
            <p:cNvPicPr preferRelativeResize="0"/>
            <p:nvPr/>
          </p:nvPicPr>
          <p:blipFill rotWithShape="1">
            <a:blip r:embed="rId6">
              <a:alphaModFix/>
            </a:blip>
            <a:srcRect t="5056" b="28232"/>
            <a:stretch/>
          </p:blipFill>
          <p:spPr>
            <a:xfrm>
              <a:off x="-239245" y="5795034"/>
              <a:ext cx="1242000" cy="124320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217" name="Google Shape;217;g25227fe0e2b_0_1123"/>
          <p:cNvGrpSpPr/>
          <p:nvPr/>
        </p:nvGrpSpPr>
        <p:grpSpPr>
          <a:xfrm>
            <a:off x="7198208" y="4569431"/>
            <a:ext cx="1944000" cy="405000"/>
            <a:chOff x="9597610" y="6092575"/>
            <a:chExt cx="2592000" cy="540000"/>
          </a:xfrm>
        </p:grpSpPr>
        <p:sp>
          <p:nvSpPr>
            <p:cNvPr id="218" name="Google Shape;218;g25227fe0e2b_0_1123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9" name="Google Shape;219;g25227fe0e2b_0_112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eño personalizado">
  <p:cSld name="8_Diseño personalizado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g25227fe0e2b_0_11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3212328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g25227fe0e2b_0_1135"/>
          <p:cNvGrpSpPr/>
          <p:nvPr/>
        </p:nvGrpSpPr>
        <p:grpSpPr>
          <a:xfrm>
            <a:off x="7200000" y="4430238"/>
            <a:ext cx="1944000" cy="405000"/>
            <a:chOff x="9597610" y="6092575"/>
            <a:chExt cx="2592000" cy="540000"/>
          </a:xfrm>
        </p:grpSpPr>
        <p:sp>
          <p:nvSpPr>
            <p:cNvPr id="223" name="Google Shape;223;g25227fe0e2b_0_1135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4" name="Google Shape;224;g25227fe0e2b_0_113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5" name="Google Shape;225;g25227fe0e2b_0_11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205" y="4632004"/>
            <a:ext cx="1569957" cy="75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25227fe0e2b_0_11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3205" y="4782062"/>
            <a:ext cx="1562776" cy="967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7" name="Google Shape;227;g25227fe0e2b_0_1135"/>
          <p:cNvGrpSpPr/>
          <p:nvPr/>
        </p:nvGrpSpPr>
        <p:grpSpPr>
          <a:xfrm rot="5400000">
            <a:off x="6513060" y="1837759"/>
            <a:ext cx="4703121" cy="195947"/>
            <a:chOff x="2323073" y="6236493"/>
            <a:chExt cx="6270829" cy="261263"/>
          </a:xfrm>
        </p:grpSpPr>
        <p:pic>
          <p:nvPicPr>
            <p:cNvPr id="228" name="Google Shape;228;g25227fe0e2b_0_1135"/>
            <p:cNvPicPr preferRelativeResize="0"/>
            <p:nvPr/>
          </p:nvPicPr>
          <p:blipFill rotWithShape="1">
            <a:blip r:embed="rId6">
              <a:alphaModFix/>
            </a:blip>
            <a:srcRect r="58492" b="2332"/>
            <a:stretch/>
          </p:blipFill>
          <p:spPr>
            <a:xfrm rot="5400000">
              <a:off x="4956408" y="3603157"/>
              <a:ext cx="253021" cy="55196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g25227fe0e2b_0_1135"/>
            <p:cNvPicPr preferRelativeResize="0"/>
            <p:nvPr/>
          </p:nvPicPr>
          <p:blipFill rotWithShape="1">
            <a:blip r:embed="rId6">
              <a:alphaModFix/>
            </a:blip>
            <a:srcRect t="17347" r="58492" b="70862"/>
            <a:stretch/>
          </p:blipFill>
          <p:spPr>
            <a:xfrm rot="5400000">
              <a:off x="8134276" y="6038130"/>
              <a:ext cx="253021" cy="6662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0" name="Google Shape;230;g25227fe0e2b_0_1135"/>
          <p:cNvPicPr preferRelativeResize="0"/>
          <p:nvPr/>
        </p:nvPicPr>
        <p:blipFill rotWithShape="1">
          <a:blip r:embed="rId7">
            <a:alphaModFix/>
          </a:blip>
          <a:srcRect t="5056" b="28232"/>
          <a:stretch/>
        </p:blipFill>
        <p:spPr>
          <a:xfrm>
            <a:off x="8310780" y="-125631"/>
            <a:ext cx="1025700" cy="1026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Diseño personalizado">
  <p:cSld name="11_Diseño personalizado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g25227fe0e2b_0_11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3221831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3" name="Google Shape;233;g25227fe0e2b_0_1146"/>
          <p:cNvGrpSpPr/>
          <p:nvPr/>
        </p:nvGrpSpPr>
        <p:grpSpPr>
          <a:xfrm>
            <a:off x="7200000" y="4544538"/>
            <a:ext cx="1944000" cy="405000"/>
            <a:chOff x="9597610" y="6092575"/>
            <a:chExt cx="2592000" cy="540000"/>
          </a:xfrm>
        </p:grpSpPr>
        <p:sp>
          <p:nvSpPr>
            <p:cNvPr id="234" name="Google Shape;234;g25227fe0e2b_0_1146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5" name="Google Shape;235;g25227fe0e2b_0_114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6" name="Google Shape;236;g25227fe0e2b_0_1146"/>
          <p:cNvGrpSpPr/>
          <p:nvPr/>
        </p:nvGrpSpPr>
        <p:grpSpPr>
          <a:xfrm rot="5400000">
            <a:off x="6513060" y="1933009"/>
            <a:ext cx="4703121" cy="195947"/>
            <a:chOff x="2323073" y="6236493"/>
            <a:chExt cx="6270829" cy="261263"/>
          </a:xfrm>
        </p:grpSpPr>
        <p:pic>
          <p:nvPicPr>
            <p:cNvPr id="237" name="Google Shape;237;g25227fe0e2b_0_1146"/>
            <p:cNvPicPr preferRelativeResize="0"/>
            <p:nvPr/>
          </p:nvPicPr>
          <p:blipFill rotWithShape="1">
            <a:blip r:embed="rId4">
              <a:alphaModFix/>
            </a:blip>
            <a:srcRect r="58492" b="2332"/>
            <a:stretch/>
          </p:blipFill>
          <p:spPr>
            <a:xfrm rot="5400000">
              <a:off x="4956408" y="3603157"/>
              <a:ext cx="253021" cy="55196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8" name="Google Shape;238;g25227fe0e2b_0_1146"/>
            <p:cNvPicPr preferRelativeResize="0"/>
            <p:nvPr/>
          </p:nvPicPr>
          <p:blipFill rotWithShape="1">
            <a:blip r:embed="rId4">
              <a:alphaModFix/>
            </a:blip>
            <a:srcRect t="17347" r="58492" b="70862"/>
            <a:stretch/>
          </p:blipFill>
          <p:spPr>
            <a:xfrm rot="5400000">
              <a:off x="8134276" y="6038130"/>
              <a:ext cx="253021" cy="6662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9" name="Google Shape;239;g25227fe0e2b_0_1146"/>
          <p:cNvPicPr preferRelativeResize="0"/>
          <p:nvPr/>
        </p:nvPicPr>
        <p:blipFill rotWithShape="1">
          <a:blip r:embed="rId5">
            <a:alphaModFix/>
          </a:blip>
          <a:srcRect t="5056" b="28232"/>
          <a:stretch/>
        </p:blipFill>
        <p:spPr>
          <a:xfrm>
            <a:off x="8310780" y="-78006"/>
            <a:ext cx="1025700" cy="1026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0" name="Google Shape;240;g25227fe0e2b_0_11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3205" y="4632004"/>
            <a:ext cx="1569957" cy="75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25227fe0e2b_0_11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3205" y="4782062"/>
            <a:ext cx="1562776" cy="96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eño personalizado">
  <p:cSld name="2_Diseño personalizado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g25227fe0e2b_0_1157"/>
          <p:cNvGrpSpPr/>
          <p:nvPr/>
        </p:nvGrpSpPr>
        <p:grpSpPr>
          <a:xfrm>
            <a:off x="-179434" y="4346276"/>
            <a:ext cx="7327686" cy="932400"/>
            <a:chOff x="-239245" y="5795034"/>
            <a:chExt cx="9770249" cy="1243200"/>
          </a:xfrm>
        </p:grpSpPr>
        <p:pic>
          <p:nvPicPr>
            <p:cNvPr id="244" name="Google Shape;244;g25227fe0e2b_0_115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8715" y="6191785"/>
              <a:ext cx="2093274" cy="1003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g25227fe0e2b_0_115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8715" y="6391863"/>
              <a:ext cx="2083702" cy="12899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46" name="Google Shape;246;g25227fe0e2b_0_1157"/>
            <p:cNvGrpSpPr/>
            <p:nvPr/>
          </p:nvGrpSpPr>
          <p:grpSpPr>
            <a:xfrm>
              <a:off x="3260175" y="6236493"/>
              <a:ext cx="6270829" cy="261263"/>
              <a:chOff x="2323073" y="6236493"/>
              <a:chExt cx="6270829" cy="261263"/>
            </a:xfrm>
          </p:grpSpPr>
          <p:pic>
            <p:nvPicPr>
              <p:cNvPr id="247" name="Google Shape;247;g25227fe0e2b_0_1157"/>
              <p:cNvPicPr preferRelativeResize="0"/>
              <p:nvPr/>
            </p:nvPicPr>
            <p:blipFill rotWithShape="1">
              <a:blip r:embed="rId4">
                <a:alphaModFix/>
              </a:blip>
              <a:srcRect r="58492" b="2332"/>
              <a:stretch/>
            </p:blipFill>
            <p:spPr>
              <a:xfrm rot="5400000">
                <a:off x="4956408" y="3603157"/>
                <a:ext cx="253021" cy="551969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8" name="Google Shape;248;g25227fe0e2b_0_1157"/>
              <p:cNvPicPr preferRelativeResize="0"/>
              <p:nvPr/>
            </p:nvPicPr>
            <p:blipFill rotWithShape="1">
              <a:blip r:embed="rId4">
                <a:alphaModFix/>
              </a:blip>
              <a:srcRect t="17347" r="58492" b="70862"/>
              <a:stretch/>
            </p:blipFill>
            <p:spPr>
              <a:xfrm rot="5400000">
                <a:off x="8134276" y="6038130"/>
                <a:ext cx="253021" cy="66623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49" name="Google Shape;249;g25227fe0e2b_0_1157"/>
            <p:cNvPicPr preferRelativeResize="0"/>
            <p:nvPr/>
          </p:nvPicPr>
          <p:blipFill rotWithShape="1">
            <a:blip r:embed="rId5">
              <a:alphaModFix/>
            </a:blip>
            <a:srcRect l="11516" t="9264" r="28056"/>
            <a:stretch/>
          </p:blipFill>
          <p:spPr>
            <a:xfrm>
              <a:off x="-239245" y="5795034"/>
              <a:ext cx="1242000" cy="124320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250" name="Google Shape;250;g25227fe0e2b_0_1157"/>
          <p:cNvGrpSpPr/>
          <p:nvPr/>
        </p:nvGrpSpPr>
        <p:grpSpPr>
          <a:xfrm>
            <a:off x="7199169" y="4569431"/>
            <a:ext cx="1944259" cy="405000"/>
            <a:chOff x="9597610" y="6092575"/>
            <a:chExt cx="2592000" cy="540000"/>
          </a:xfrm>
        </p:grpSpPr>
        <p:sp>
          <p:nvSpPr>
            <p:cNvPr id="251" name="Google Shape;251;g25227fe0e2b_0_1157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2" name="Google Shape;252;g25227fe0e2b_0_115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 blanco" type="obj">
  <p:cSld name="OBJECT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g25227fe0e2b_0_1168"/>
          <p:cNvGrpSpPr/>
          <p:nvPr/>
        </p:nvGrpSpPr>
        <p:grpSpPr>
          <a:xfrm>
            <a:off x="-132347" y="4311667"/>
            <a:ext cx="7335288" cy="945000"/>
            <a:chOff x="-249380" y="5786675"/>
            <a:chExt cx="9780384" cy="1260000"/>
          </a:xfrm>
        </p:grpSpPr>
        <p:grpSp>
          <p:nvGrpSpPr>
            <p:cNvPr id="255" name="Google Shape;255;g25227fe0e2b_0_1168"/>
            <p:cNvGrpSpPr/>
            <p:nvPr/>
          </p:nvGrpSpPr>
          <p:grpSpPr>
            <a:xfrm>
              <a:off x="-249380" y="5786675"/>
              <a:ext cx="1260000" cy="1260000"/>
              <a:chOff x="-249380" y="5786675"/>
              <a:chExt cx="1260000" cy="1260000"/>
            </a:xfrm>
          </p:grpSpPr>
          <p:pic>
            <p:nvPicPr>
              <p:cNvPr id="256" name="Google Shape;256;g25227fe0e2b_0_1168"/>
              <p:cNvPicPr preferRelativeResize="0"/>
              <p:nvPr/>
            </p:nvPicPr>
            <p:blipFill rotWithShape="1">
              <a:blip r:embed="rId2">
                <a:alphaModFix/>
              </a:blip>
              <a:srcRect l="30053" t="4636" r="18585" b="18195"/>
              <a:stretch/>
            </p:blipFill>
            <p:spPr>
              <a:xfrm>
                <a:off x="-239245" y="5795034"/>
                <a:ext cx="1242000" cy="12432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257" name="Google Shape;257;g25227fe0e2b_0_1168"/>
              <p:cNvPicPr preferRelativeResize="0"/>
              <p:nvPr/>
            </p:nvPicPr>
            <p:blipFill rotWithShape="1">
              <a:blip r:embed="rId3">
                <a:alphaModFix/>
              </a:blip>
              <a:srcRect l="1833" t="29186" r="22337" b="20264"/>
              <a:stretch/>
            </p:blipFill>
            <p:spPr>
              <a:xfrm>
                <a:off x="-249380" y="5786675"/>
                <a:ext cx="1260000" cy="1260000"/>
              </a:xfrm>
              <a:prstGeom prst="ellipse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8" name="Google Shape;258;g25227fe0e2b_0_1168"/>
            <p:cNvGrpSpPr/>
            <p:nvPr/>
          </p:nvGrpSpPr>
          <p:grpSpPr>
            <a:xfrm>
              <a:off x="1138715" y="6191785"/>
              <a:ext cx="8392289" cy="329069"/>
              <a:chOff x="1138715" y="6191785"/>
              <a:chExt cx="8392289" cy="329069"/>
            </a:xfrm>
          </p:grpSpPr>
          <p:pic>
            <p:nvPicPr>
              <p:cNvPr id="259" name="Google Shape;259;g25227fe0e2b_0_1168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138715" y="6191785"/>
                <a:ext cx="2093274" cy="10036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0" name="Google Shape;260;g25227fe0e2b_0_1168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1138715" y="6391863"/>
                <a:ext cx="2083702" cy="128991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61" name="Google Shape;261;g25227fe0e2b_0_1168"/>
              <p:cNvGrpSpPr/>
              <p:nvPr/>
            </p:nvGrpSpPr>
            <p:grpSpPr>
              <a:xfrm>
                <a:off x="3260175" y="6236493"/>
                <a:ext cx="6270829" cy="261263"/>
                <a:chOff x="2323073" y="6236493"/>
                <a:chExt cx="6270829" cy="261263"/>
              </a:xfrm>
            </p:grpSpPr>
            <p:pic>
              <p:nvPicPr>
                <p:cNvPr id="262" name="Google Shape;262;g25227fe0e2b_0_1168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r="58492" b="2332"/>
                <a:stretch/>
              </p:blipFill>
              <p:spPr>
                <a:xfrm rot="5400000">
                  <a:off x="4956408" y="3603157"/>
                  <a:ext cx="253021" cy="551969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3" name="Google Shape;263;g25227fe0e2b_0_1168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t="17347" r="58492" b="70862"/>
                <a:stretch/>
              </p:blipFill>
              <p:spPr>
                <a:xfrm rot="5400000">
                  <a:off x="8134276" y="6038130"/>
                  <a:ext cx="253021" cy="66623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264" name="Google Shape;264;g25227fe0e2b_0_1168"/>
          <p:cNvGrpSpPr/>
          <p:nvPr/>
        </p:nvGrpSpPr>
        <p:grpSpPr>
          <a:xfrm>
            <a:off x="7199169" y="4569431"/>
            <a:ext cx="1944259" cy="405000"/>
            <a:chOff x="9597610" y="6092575"/>
            <a:chExt cx="2592000" cy="540000"/>
          </a:xfrm>
        </p:grpSpPr>
        <p:sp>
          <p:nvSpPr>
            <p:cNvPr id="265" name="Google Shape;265;g25227fe0e2b_0_1168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6" name="Google Shape;266;g25227fe0e2b_0_116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eño personalizado">
  <p:cSld name="12_Diseño personalizado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g25227fe0e2b_0_1182"/>
          <p:cNvGrpSpPr/>
          <p:nvPr/>
        </p:nvGrpSpPr>
        <p:grpSpPr>
          <a:xfrm>
            <a:off x="-179434" y="4346276"/>
            <a:ext cx="7327686" cy="932400"/>
            <a:chOff x="-239245" y="5795034"/>
            <a:chExt cx="9770249" cy="1243200"/>
          </a:xfrm>
        </p:grpSpPr>
        <p:pic>
          <p:nvPicPr>
            <p:cNvPr id="269" name="Google Shape;269;g25227fe0e2b_0_118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8715" y="6191785"/>
              <a:ext cx="2093274" cy="1003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0" name="Google Shape;270;g25227fe0e2b_0_118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8715" y="6391863"/>
              <a:ext cx="2083702" cy="12899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71" name="Google Shape;271;g25227fe0e2b_0_1182"/>
            <p:cNvGrpSpPr/>
            <p:nvPr/>
          </p:nvGrpSpPr>
          <p:grpSpPr>
            <a:xfrm>
              <a:off x="3260175" y="6236493"/>
              <a:ext cx="6270829" cy="261263"/>
              <a:chOff x="2323073" y="6236493"/>
              <a:chExt cx="6270829" cy="261263"/>
            </a:xfrm>
          </p:grpSpPr>
          <p:pic>
            <p:nvPicPr>
              <p:cNvPr id="272" name="Google Shape;272;g25227fe0e2b_0_1182"/>
              <p:cNvPicPr preferRelativeResize="0"/>
              <p:nvPr/>
            </p:nvPicPr>
            <p:blipFill rotWithShape="1">
              <a:blip r:embed="rId4">
                <a:alphaModFix/>
              </a:blip>
              <a:srcRect r="58492" b="2332"/>
              <a:stretch/>
            </p:blipFill>
            <p:spPr>
              <a:xfrm rot="5400000">
                <a:off x="4956408" y="3603157"/>
                <a:ext cx="253021" cy="551969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3" name="Google Shape;273;g25227fe0e2b_0_1182"/>
              <p:cNvPicPr preferRelativeResize="0"/>
              <p:nvPr/>
            </p:nvPicPr>
            <p:blipFill rotWithShape="1">
              <a:blip r:embed="rId4">
                <a:alphaModFix/>
              </a:blip>
              <a:srcRect t="17347" r="58492" b="70862"/>
              <a:stretch/>
            </p:blipFill>
            <p:spPr>
              <a:xfrm rot="5400000">
                <a:off x="8134276" y="6038130"/>
                <a:ext cx="253021" cy="66623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74" name="Google Shape;274;g25227fe0e2b_0_1182"/>
            <p:cNvPicPr preferRelativeResize="0"/>
            <p:nvPr/>
          </p:nvPicPr>
          <p:blipFill rotWithShape="1">
            <a:blip r:embed="rId5">
              <a:alphaModFix/>
            </a:blip>
            <a:srcRect l="14667" r="18752"/>
            <a:stretch/>
          </p:blipFill>
          <p:spPr>
            <a:xfrm>
              <a:off x="-239245" y="5795034"/>
              <a:ext cx="1242000" cy="124320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275" name="Google Shape;275;g25227fe0e2b_0_1182"/>
          <p:cNvGrpSpPr/>
          <p:nvPr/>
        </p:nvGrpSpPr>
        <p:grpSpPr>
          <a:xfrm>
            <a:off x="7199169" y="4569431"/>
            <a:ext cx="1944259" cy="405000"/>
            <a:chOff x="9597610" y="6092575"/>
            <a:chExt cx="2592000" cy="540000"/>
          </a:xfrm>
        </p:grpSpPr>
        <p:sp>
          <p:nvSpPr>
            <p:cNvPr id="276" name="Google Shape;276;g25227fe0e2b_0_1182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7" name="Google Shape;277;g25227fe0e2b_0_118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eño personalizado">
  <p:cSld name="15_Diseño personalizado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g25227fe0e2b_0_1193"/>
          <p:cNvGrpSpPr/>
          <p:nvPr/>
        </p:nvGrpSpPr>
        <p:grpSpPr>
          <a:xfrm>
            <a:off x="7199169" y="4569431"/>
            <a:ext cx="1944259" cy="405000"/>
            <a:chOff x="9597610" y="6092575"/>
            <a:chExt cx="2592000" cy="540000"/>
          </a:xfrm>
        </p:grpSpPr>
        <p:sp>
          <p:nvSpPr>
            <p:cNvPr id="280" name="Google Shape;280;g25227fe0e2b_0_1193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1" name="Google Shape;281;g25227fe0e2b_0_119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2" name="Google Shape;282;g25227fe0e2b_0_1193"/>
          <p:cNvPicPr preferRelativeResize="0"/>
          <p:nvPr/>
        </p:nvPicPr>
        <p:blipFill rotWithShape="1">
          <a:blip r:embed="rId3">
            <a:alphaModFix/>
          </a:blip>
          <a:srcRect l="1768" b="11180"/>
          <a:stretch/>
        </p:blipFill>
        <p:spPr>
          <a:xfrm>
            <a:off x="-19050" y="4315112"/>
            <a:ext cx="7199141" cy="828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>
  <p:cSld name="En blanco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5227fe0e2b_0_1198"/>
          <p:cNvSpPr/>
          <p:nvPr/>
        </p:nvSpPr>
        <p:spPr>
          <a:xfrm>
            <a:off x="-1" y="0"/>
            <a:ext cx="3027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25227fe0e2b_0_1198"/>
          <p:cNvSpPr/>
          <p:nvPr/>
        </p:nvSpPr>
        <p:spPr>
          <a:xfrm>
            <a:off x="3037934" y="0"/>
            <a:ext cx="2867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g25227fe0e2b_0_1198"/>
          <p:cNvPicPr preferRelativeResize="0"/>
          <p:nvPr/>
        </p:nvPicPr>
        <p:blipFill rotWithShape="1">
          <a:blip r:embed="rId2">
            <a:alphaModFix/>
          </a:blip>
          <a:srcRect l="8181" t="2391"/>
          <a:stretch/>
        </p:blipFill>
        <p:spPr>
          <a:xfrm>
            <a:off x="5920979" y="0"/>
            <a:ext cx="322183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25227fe0e2b_0_11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6187" y="712649"/>
            <a:ext cx="382402" cy="382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g25227fe0e2b_0_11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2779" y="766024"/>
            <a:ext cx="317466" cy="317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25227fe0e2b_0_1198"/>
          <p:cNvPicPr preferRelativeResize="0"/>
          <p:nvPr/>
        </p:nvPicPr>
        <p:blipFill rotWithShape="1">
          <a:blip r:embed="rId5">
            <a:alphaModFix/>
          </a:blip>
          <a:srcRect r="32147"/>
          <a:stretch/>
        </p:blipFill>
        <p:spPr>
          <a:xfrm rot="5400000">
            <a:off x="6164791" y="2171483"/>
            <a:ext cx="4986099" cy="8005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0" name="Google Shape;290;g25227fe0e2b_0_1198"/>
          <p:cNvGrpSpPr/>
          <p:nvPr/>
        </p:nvGrpSpPr>
        <p:grpSpPr>
          <a:xfrm>
            <a:off x="7199169" y="4569431"/>
            <a:ext cx="1944259" cy="405000"/>
            <a:chOff x="9597610" y="6092575"/>
            <a:chExt cx="2592000" cy="540000"/>
          </a:xfrm>
        </p:grpSpPr>
        <p:sp>
          <p:nvSpPr>
            <p:cNvPr id="291" name="Google Shape;291;g25227fe0e2b_0_1198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2" name="Google Shape;292;g25227fe0e2b_0_119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3" name="Google Shape;293;g25227fe0e2b_0_1198"/>
          <p:cNvGrpSpPr/>
          <p:nvPr/>
        </p:nvGrpSpPr>
        <p:grpSpPr>
          <a:xfrm>
            <a:off x="2445131" y="4677369"/>
            <a:ext cx="4703121" cy="195947"/>
            <a:chOff x="2323073" y="6236493"/>
            <a:chExt cx="6270829" cy="261263"/>
          </a:xfrm>
        </p:grpSpPr>
        <p:pic>
          <p:nvPicPr>
            <p:cNvPr id="294" name="Google Shape;294;g25227fe0e2b_0_1198"/>
            <p:cNvPicPr preferRelativeResize="0"/>
            <p:nvPr/>
          </p:nvPicPr>
          <p:blipFill rotWithShape="1">
            <a:blip r:embed="rId7">
              <a:alphaModFix/>
            </a:blip>
            <a:srcRect r="58492" b="2332"/>
            <a:stretch/>
          </p:blipFill>
          <p:spPr>
            <a:xfrm rot="5400000">
              <a:off x="4956408" y="3603157"/>
              <a:ext cx="253021" cy="55196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5" name="Google Shape;295;g25227fe0e2b_0_1198"/>
            <p:cNvPicPr preferRelativeResize="0"/>
            <p:nvPr/>
          </p:nvPicPr>
          <p:blipFill rotWithShape="1">
            <a:blip r:embed="rId7">
              <a:alphaModFix/>
            </a:blip>
            <a:srcRect t="17347" r="58492" b="70862"/>
            <a:stretch/>
          </p:blipFill>
          <p:spPr>
            <a:xfrm rot="5400000">
              <a:off x="8134276" y="6038130"/>
              <a:ext cx="253021" cy="6662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6" name="Google Shape;296;g25227fe0e2b_0_1198"/>
          <p:cNvPicPr preferRelativeResize="0"/>
          <p:nvPr/>
        </p:nvPicPr>
        <p:blipFill rotWithShape="1">
          <a:blip r:embed="rId8">
            <a:alphaModFix/>
          </a:blip>
          <a:srcRect l="6463" b="13590"/>
          <a:stretch/>
        </p:blipFill>
        <p:spPr>
          <a:xfrm>
            <a:off x="-44828" y="4337603"/>
            <a:ext cx="2466148" cy="805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eño personalizado">
  <p:cSld name="9_Diseño personalizado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g25227fe0e2b_0_1212"/>
          <p:cNvPicPr preferRelativeResize="0"/>
          <p:nvPr/>
        </p:nvPicPr>
        <p:blipFill rotWithShape="1">
          <a:blip r:embed="rId2">
            <a:alphaModFix/>
          </a:blip>
          <a:srcRect l="17849" r="15771"/>
          <a:stretch/>
        </p:blipFill>
        <p:spPr>
          <a:xfrm>
            <a:off x="0" y="0"/>
            <a:ext cx="914281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g25227fe0e2b_0_1212"/>
          <p:cNvPicPr preferRelativeResize="0"/>
          <p:nvPr/>
        </p:nvPicPr>
        <p:blipFill rotWithShape="1">
          <a:blip r:embed="rId3">
            <a:alphaModFix/>
          </a:blip>
          <a:srcRect r="882"/>
          <a:stretch/>
        </p:blipFill>
        <p:spPr>
          <a:xfrm>
            <a:off x="0" y="1032272"/>
            <a:ext cx="9142809" cy="34139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0" name="Google Shape;300;g25227fe0e2b_0_1212"/>
          <p:cNvGrpSpPr/>
          <p:nvPr/>
        </p:nvGrpSpPr>
        <p:grpSpPr>
          <a:xfrm>
            <a:off x="7199169" y="4569431"/>
            <a:ext cx="1944259" cy="405000"/>
            <a:chOff x="9597610" y="6092575"/>
            <a:chExt cx="2592000" cy="540000"/>
          </a:xfrm>
        </p:grpSpPr>
        <p:sp>
          <p:nvSpPr>
            <p:cNvPr id="301" name="Google Shape;301;g25227fe0e2b_0_1212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2" name="Google Shape;302;g25227fe0e2b_0_12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763c0fe2e8_0_60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09" name="Google Shape;309;g2763c0fe2e8_0_60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10" name="Google Shape;310;g2763c0fe2e8_0_60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763c0fe2e8_0_60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3" name="Google Shape;313;g2763c0fe2e8_0_60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763c0fe2e8_0_608"/>
          <p:cNvSpPr txBox="1">
            <a:spLocks noGrp="1"/>
          </p:cNvSpPr>
          <p:nvPr>
            <p:ph type="title"/>
          </p:nvPr>
        </p:nvSpPr>
        <p:spPr>
          <a:xfrm>
            <a:off x="0" y="445025"/>
            <a:ext cx="9144000" cy="459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g2763c0fe2e8_0_608"/>
          <p:cNvSpPr txBox="1">
            <a:spLocks noGrp="1"/>
          </p:cNvSpPr>
          <p:nvPr>
            <p:ph type="body" idx="1"/>
          </p:nvPr>
        </p:nvSpPr>
        <p:spPr>
          <a:xfrm>
            <a:off x="5842000" y="37084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17" name="Google Shape;317;g2763c0fe2e8_0_608"/>
          <p:cNvSpPr txBox="1">
            <a:spLocks noGrp="1"/>
          </p:cNvSpPr>
          <p:nvPr>
            <p:ph type="body" idx="2"/>
          </p:nvPr>
        </p:nvSpPr>
        <p:spPr>
          <a:xfrm>
            <a:off x="2489200" y="37084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18" name="Google Shape;318;g2763c0fe2e8_0_608"/>
          <p:cNvSpPr txBox="1">
            <a:spLocks noGrp="1"/>
          </p:cNvSpPr>
          <p:nvPr>
            <p:ph type="body" idx="3"/>
          </p:nvPr>
        </p:nvSpPr>
        <p:spPr>
          <a:xfrm>
            <a:off x="4216400" y="369824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19" name="Google Shape;319;g2763c0fe2e8_0_608"/>
          <p:cNvSpPr txBox="1">
            <a:spLocks noGrp="1"/>
          </p:cNvSpPr>
          <p:nvPr>
            <p:ph type="body" idx="4"/>
          </p:nvPr>
        </p:nvSpPr>
        <p:spPr>
          <a:xfrm>
            <a:off x="5933440" y="257048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20" name="Google Shape;320;g2763c0fe2e8_0_608"/>
          <p:cNvSpPr txBox="1">
            <a:spLocks noGrp="1"/>
          </p:cNvSpPr>
          <p:nvPr>
            <p:ph type="body" idx="5"/>
          </p:nvPr>
        </p:nvSpPr>
        <p:spPr>
          <a:xfrm>
            <a:off x="2580640" y="257048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21" name="Google Shape;321;g2763c0fe2e8_0_608"/>
          <p:cNvSpPr txBox="1">
            <a:spLocks noGrp="1"/>
          </p:cNvSpPr>
          <p:nvPr>
            <p:ph type="body" idx="6"/>
          </p:nvPr>
        </p:nvSpPr>
        <p:spPr>
          <a:xfrm>
            <a:off x="4307840" y="256032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22" name="Google Shape;322;g2763c0fe2e8_0_608"/>
          <p:cNvSpPr txBox="1">
            <a:spLocks noGrp="1"/>
          </p:cNvSpPr>
          <p:nvPr>
            <p:ph type="body" idx="7"/>
          </p:nvPr>
        </p:nvSpPr>
        <p:spPr>
          <a:xfrm>
            <a:off x="5902960" y="13716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23" name="Google Shape;323;g2763c0fe2e8_0_608"/>
          <p:cNvSpPr txBox="1">
            <a:spLocks noGrp="1"/>
          </p:cNvSpPr>
          <p:nvPr>
            <p:ph type="body" idx="8"/>
          </p:nvPr>
        </p:nvSpPr>
        <p:spPr>
          <a:xfrm>
            <a:off x="2550160" y="13716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24" name="Google Shape;324;g2763c0fe2e8_0_608"/>
          <p:cNvSpPr txBox="1">
            <a:spLocks noGrp="1"/>
          </p:cNvSpPr>
          <p:nvPr>
            <p:ph type="body" idx="9"/>
          </p:nvPr>
        </p:nvSpPr>
        <p:spPr>
          <a:xfrm>
            <a:off x="4277360" y="136144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763c0fe2e8_0_6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g2763c0fe2e8_0_6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8" name="Google Shape;328;g2763c0fe2e8_0_6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9" name="Google Shape;329;g2763c0fe2e8_0_6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2763c0fe2e8_0_6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g2763c0fe2e8_0_6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763c0fe2e8_0_62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5" name="Google Shape;335;g2763c0fe2e8_0_62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6" name="Google Shape;336;g2763c0fe2e8_0_6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763c0fe2e8_0_63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9" name="Google Shape;339;g2763c0fe2e8_0_6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763c0fe2e8_0_6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342" name="Google Shape;342;g2763c0fe2e8_0_6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763c0fe2e8_0_63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45" name="Google Shape;345;g2763c0fe2e8_0_63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6" name="Google Shape;346;g2763c0fe2e8_0_6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763c0fe2e8_0_6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f1eb665a7a_0_21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56" name="Google Shape;356;g1f1eb665a7a_0_2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f1eb665a7a_0_2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59" name="Google Shape;359;g1f1eb665a7a_0_2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60" name="Google Shape;360;g1f1eb665a7a_0_2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1f1eb665a7a_0_217"/>
          <p:cNvSpPr txBox="1">
            <a:spLocks noGrp="1"/>
          </p:cNvSpPr>
          <p:nvPr>
            <p:ph type="title"/>
          </p:nvPr>
        </p:nvSpPr>
        <p:spPr>
          <a:xfrm>
            <a:off x="0" y="445025"/>
            <a:ext cx="9144000" cy="459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g1f1eb665a7a_0_217"/>
          <p:cNvSpPr txBox="1">
            <a:spLocks noGrp="1"/>
          </p:cNvSpPr>
          <p:nvPr>
            <p:ph type="body" idx="1"/>
          </p:nvPr>
        </p:nvSpPr>
        <p:spPr>
          <a:xfrm>
            <a:off x="5842000" y="37084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64" name="Google Shape;364;g1f1eb665a7a_0_217"/>
          <p:cNvSpPr txBox="1">
            <a:spLocks noGrp="1"/>
          </p:cNvSpPr>
          <p:nvPr>
            <p:ph type="body" idx="2"/>
          </p:nvPr>
        </p:nvSpPr>
        <p:spPr>
          <a:xfrm>
            <a:off x="2489200" y="37084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65" name="Google Shape;365;g1f1eb665a7a_0_217"/>
          <p:cNvSpPr txBox="1">
            <a:spLocks noGrp="1"/>
          </p:cNvSpPr>
          <p:nvPr>
            <p:ph type="body" idx="3"/>
          </p:nvPr>
        </p:nvSpPr>
        <p:spPr>
          <a:xfrm>
            <a:off x="4216400" y="369824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66" name="Google Shape;366;g1f1eb665a7a_0_217"/>
          <p:cNvSpPr txBox="1">
            <a:spLocks noGrp="1"/>
          </p:cNvSpPr>
          <p:nvPr>
            <p:ph type="body" idx="4"/>
          </p:nvPr>
        </p:nvSpPr>
        <p:spPr>
          <a:xfrm>
            <a:off x="5933440" y="257048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67" name="Google Shape;367;g1f1eb665a7a_0_217"/>
          <p:cNvSpPr txBox="1">
            <a:spLocks noGrp="1"/>
          </p:cNvSpPr>
          <p:nvPr>
            <p:ph type="body" idx="5"/>
          </p:nvPr>
        </p:nvSpPr>
        <p:spPr>
          <a:xfrm>
            <a:off x="2580640" y="257048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68" name="Google Shape;368;g1f1eb665a7a_0_217"/>
          <p:cNvSpPr txBox="1">
            <a:spLocks noGrp="1"/>
          </p:cNvSpPr>
          <p:nvPr>
            <p:ph type="body" idx="6"/>
          </p:nvPr>
        </p:nvSpPr>
        <p:spPr>
          <a:xfrm>
            <a:off x="4307840" y="256032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69" name="Google Shape;369;g1f1eb665a7a_0_217"/>
          <p:cNvSpPr txBox="1">
            <a:spLocks noGrp="1"/>
          </p:cNvSpPr>
          <p:nvPr>
            <p:ph type="body" idx="7"/>
          </p:nvPr>
        </p:nvSpPr>
        <p:spPr>
          <a:xfrm>
            <a:off x="5902960" y="13716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70" name="Google Shape;370;g1f1eb665a7a_0_217"/>
          <p:cNvSpPr txBox="1">
            <a:spLocks noGrp="1"/>
          </p:cNvSpPr>
          <p:nvPr>
            <p:ph type="body" idx="8"/>
          </p:nvPr>
        </p:nvSpPr>
        <p:spPr>
          <a:xfrm>
            <a:off x="2550160" y="13716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371" name="Google Shape;371;g1f1eb665a7a_0_217"/>
          <p:cNvSpPr txBox="1">
            <a:spLocks noGrp="1"/>
          </p:cNvSpPr>
          <p:nvPr>
            <p:ph type="body" idx="9"/>
          </p:nvPr>
        </p:nvSpPr>
        <p:spPr>
          <a:xfrm>
            <a:off x="4277360" y="136144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f1eb665a7a_0_2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g1f1eb665a7a_0_2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5" name="Google Shape;375;g1f1eb665a7a_0_22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6" name="Google Shape;376;g1f1eb665a7a_0_2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1f1eb665a7a_0_2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g1f1eb665a7a_0_2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f1eb665a7a_0_23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82" name="Google Shape;382;g1f1eb665a7a_0_23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3" name="Google Shape;383;g1f1eb665a7a_0_2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1f1eb665a7a_0_24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86" name="Google Shape;386;g1f1eb665a7a_0_2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f1eb665a7a_0_24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389" name="Google Shape;389;g1f1eb665a7a_0_2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f1eb665a7a_0_24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92" name="Google Shape;392;g1f1eb665a7a_0_2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3" name="Google Shape;393;g1f1eb665a7a_0_2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f1eb665a7a_0_2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f1eb665a7a_0_36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02" name="Google Shape;402;g1f1eb665a7a_0_3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1f1eb665a7a_0_37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05" name="Google Shape;405;g1f1eb665a7a_0_37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06" name="Google Shape;406;g1f1eb665a7a_0_37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f1eb665a7a_0_375"/>
          <p:cNvSpPr txBox="1">
            <a:spLocks noGrp="1"/>
          </p:cNvSpPr>
          <p:nvPr>
            <p:ph type="title"/>
          </p:nvPr>
        </p:nvSpPr>
        <p:spPr>
          <a:xfrm>
            <a:off x="0" y="445025"/>
            <a:ext cx="9144000" cy="459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g1f1eb665a7a_0_375"/>
          <p:cNvSpPr txBox="1">
            <a:spLocks noGrp="1"/>
          </p:cNvSpPr>
          <p:nvPr>
            <p:ph type="body" idx="1"/>
          </p:nvPr>
        </p:nvSpPr>
        <p:spPr>
          <a:xfrm>
            <a:off x="5842000" y="37084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10" name="Google Shape;410;g1f1eb665a7a_0_375"/>
          <p:cNvSpPr txBox="1">
            <a:spLocks noGrp="1"/>
          </p:cNvSpPr>
          <p:nvPr>
            <p:ph type="body" idx="2"/>
          </p:nvPr>
        </p:nvSpPr>
        <p:spPr>
          <a:xfrm>
            <a:off x="2489200" y="37084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11" name="Google Shape;411;g1f1eb665a7a_0_375"/>
          <p:cNvSpPr txBox="1">
            <a:spLocks noGrp="1"/>
          </p:cNvSpPr>
          <p:nvPr>
            <p:ph type="body" idx="3"/>
          </p:nvPr>
        </p:nvSpPr>
        <p:spPr>
          <a:xfrm>
            <a:off x="4216400" y="369824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12" name="Google Shape;412;g1f1eb665a7a_0_375"/>
          <p:cNvSpPr txBox="1">
            <a:spLocks noGrp="1"/>
          </p:cNvSpPr>
          <p:nvPr>
            <p:ph type="body" idx="4"/>
          </p:nvPr>
        </p:nvSpPr>
        <p:spPr>
          <a:xfrm>
            <a:off x="5933440" y="257048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13" name="Google Shape;413;g1f1eb665a7a_0_375"/>
          <p:cNvSpPr txBox="1">
            <a:spLocks noGrp="1"/>
          </p:cNvSpPr>
          <p:nvPr>
            <p:ph type="body" idx="5"/>
          </p:nvPr>
        </p:nvSpPr>
        <p:spPr>
          <a:xfrm>
            <a:off x="2580640" y="257048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14" name="Google Shape;414;g1f1eb665a7a_0_375"/>
          <p:cNvSpPr txBox="1">
            <a:spLocks noGrp="1"/>
          </p:cNvSpPr>
          <p:nvPr>
            <p:ph type="body" idx="6"/>
          </p:nvPr>
        </p:nvSpPr>
        <p:spPr>
          <a:xfrm>
            <a:off x="4307840" y="256032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15" name="Google Shape;415;g1f1eb665a7a_0_375"/>
          <p:cNvSpPr txBox="1">
            <a:spLocks noGrp="1"/>
          </p:cNvSpPr>
          <p:nvPr>
            <p:ph type="body" idx="7"/>
          </p:nvPr>
        </p:nvSpPr>
        <p:spPr>
          <a:xfrm>
            <a:off x="5902960" y="13716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16" name="Google Shape;416;g1f1eb665a7a_0_375"/>
          <p:cNvSpPr txBox="1">
            <a:spLocks noGrp="1"/>
          </p:cNvSpPr>
          <p:nvPr>
            <p:ph type="body" idx="8"/>
          </p:nvPr>
        </p:nvSpPr>
        <p:spPr>
          <a:xfrm>
            <a:off x="2550160" y="13716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17" name="Google Shape;417;g1f1eb665a7a_0_375"/>
          <p:cNvSpPr txBox="1">
            <a:spLocks noGrp="1"/>
          </p:cNvSpPr>
          <p:nvPr>
            <p:ph type="body" idx="9"/>
          </p:nvPr>
        </p:nvSpPr>
        <p:spPr>
          <a:xfrm>
            <a:off x="4277360" y="136144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1f1eb665a7a_0_38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g1f1eb665a7a_0_38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1" name="Google Shape;421;g1f1eb665a7a_0_38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22" name="Google Shape;422;g1f1eb665a7a_0_38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3" name="Google Shape;423;g1f1eb665a7a_0_38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f1eb665a7a_0_39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g1f1eb665a7a_0_39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7" name="Google Shape;427;g1f1eb665a7a_0_39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8" name="Google Shape;428;g1f1eb665a7a_0_39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f1eb665a7a_0_39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g1f1eb665a7a_0_39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1f1eb665a7a_0_40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34" name="Google Shape;434;g1f1eb665a7a_0_40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5" name="Google Shape;435;g1f1eb665a7a_0_40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1f1eb665a7a_0_40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38" name="Google Shape;438;g1f1eb665a7a_0_40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1f1eb665a7a_0_40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41" name="Google Shape;441;g1f1eb665a7a_0_40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f1eb665a7a_0_41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44" name="Google Shape;444;g1f1eb665a7a_0_41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5" name="Google Shape;445;g1f1eb665a7a_0_4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1f1eb665a7a_0_4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f1eb665a7a_0_416"/>
          <p:cNvSpPr txBox="1">
            <a:spLocks noGrp="1"/>
          </p:cNvSpPr>
          <p:nvPr>
            <p:ph type="title"/>
          </p:nvPr>
        </p:nvSpPr>
        <p:spPr>
          <a:xfrm>
            <a:off x="0" y="445025"/>
            <a:ext cx="9144000" cy="459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g1f1eb665a7a_0_416"/>
          <p:cNvSpPr txBox="1">
            <a:spLocks noGrp="1"/>
          </p:cNvSpPr>
          <p:nvPr>
            <p:ph type="body" idx="1"/>
          </p:nvPr>
        </p:nvSpPr>
        <p:spPr>
          <a:xfrm>
            <a:off x="5842000" y="37084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51" name="Google Shape;451;g1f1eb665a7a_0_416"/>
          <p:cNvSpPr txBox="1">
            <a:spLocks noGrp="1"/>
          </p:cNvSpPr>
          <p:nvPr>
            <p:ph type="body" idx="2"/>
          </p:nvPr>
        </p:nvSpPr>
        <p:spPr>
          <a:xfrm>
            <a:off x="2489200" y="37084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52" name="Google Shape;452;g1f1eb665a7a_0_416"/>
          <p:cNvSpPr txBox="1">
            <a:spLocks noGrp="1"/>
          </p:cNvSpPr>
          <p:nvPr>
            <p:ph type="body" idx="3"/>
          </p:nvPr>
        </p:nvSpPr>
        <p:spPr>
          <a:xfrm>
            <a:off x="4216400" y="369824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53" name="Google Shape;453;g1f1eb665a7a_0_416"/>
          <p:cNvSpPr txBox="1">
            <a:spLocks noGrp="1"/>
          </p:cNvSpPr>
          <p:nvPr>
            <p:ph type="body" idx="4"/>
          </p:nvPr>
        </p:nvSpPr>
        <p:spPr>
          <a:xfrm>
            <a:off x="5933440" y="257048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54" name="Google Shape;454;g1f1eb665a7a_0_416"/>
          <p:cNvSpPr txBox="1">
            <a:spLocks noGrp="1"/>
          </p:cNvSpPr>
          <p:nvPr>
            <p:ph type="body" idx="5"/>
          </p:nvPr>
        </p:nvSpPr>
        <p:spPr>
          <a:xfrm>
            <a:off x="2580640" y="257048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55" name="Google Shape;455;g1f1eb665a7a_0_416"/>
          <p:cNvSpPr txBox="1">
            <a:spLocks noGrp="1"/>
          </p:cNvSpPr>
          <p:nvPr>
            <p:ph type="body" idx="6"/>
          </p:nvPr>
        </p:nvSpPr>
        <p:spPr>
          <a:xfrm>
            <a:off x="4307840" y="256032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56" name="Google Shape;456;g1f1eb665a7a_0_416"/>
          <p:cNvSpPr txBox="1">
            <a:spLocks noGrp="1"/>
          </p:cNvSpPr>
          <p:nvPr>
            <p:ph type="body" idx="7"/>
          </p:nvPr>
        </p:nvSpPr>
        <p:spPr>
          <a:xfrm>
            <a:off x="5902960" y="13716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57" name="Google Shape;457;g1f1eb665a7a_0_416"/>
          <p:cNvSpPr txBox="1">
            <a:spLocks noGrp="1"/>
          </p:cNvSpPr>
          <p:nvPr>
            <p:ph type="body" idx="8"/>
          </p:nvPr>
        </p:nvSpPr>
        <p:spPr>
          <a:xfrm>
            <a:off x="2550160" y="137160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458" name="Google Shape;458;g1f1eb665a7a_0_416"/>
          <p:cNvSpPr txBox="1">
            <a:spLocks noGrp="1"/>
          </p:cNvSpPr>
          <p:nvPr>
            <p:ph type="body" idx="9"/>
          </p:nvPr>
        </p:nvSpPr>
        <p:spPr>
          <a:xfrm>
            <a:off x="4277360" y="1361440"/>
            <a:ext cx="1637400" cy="1146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solidFill>
                  <a:srgbClr val="262626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>
                <a:solidFill>
                  <a:srgbClr val="262626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rgbClr val="262626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262626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>
                <a:solidFill>
                  <a:srgbClr val="262626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el und Text (2)">
  <p:cSld name="1_Titel und Text (2)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2" name="Google Shape;462;g2bafae04236_0_310"/>
          <p:cNvGrpSpPr/>
          <p:nvPr/>
        </p:nvGrpSpPr>
        <p:grpSpPr>
          <a:xfrm>
            <a:off x="-179434" y="4346276"/>
            <a:ext cx="7327686" cy="932400"/>
            <a:chOff x="-239245" y="5795034"/>
            <a:chExt cx="9770249" cy="1243200"/>
          </a:xfrm>
        </p:grpSpPr>
        <p:pic>
          <p:nvPicPr>
            <p:cNvPr id="463" name="Google Shape;463;g2bafae04236_0_31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8715" y="6191785"/>
              <a:ext cx="2093274" cy="1003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4" name="Google Shape;464;g2bafae04236_0_31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8715" y="6391863"/>
              <a:ext cx="2083702" cy="12899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65" name="Google Shape;465;g2bafae04236_0_310"/>
            <p:cNvGrpSpPr/>
            <p:nvPr/>
          </p:nvGrpSpPr>
          <p:grpSpPr>
            <a:xfrm>
              <a:off x="3260175" y="6236493"/>
              <a:ext cx="6270829" cy="261263"/>
              <a:chOff x="2323073" y="6236493"/>
              <a:chExt cx="6270829" cy="261263"/>
            </a:xfrm>
          </p:grpSpPr>
          <p:pic>
            <p:nvPicPr>
              <p:cNvPr id="466" name="Google Shape;466;g2bafae04236_0_310"/>
              <p:cNvPicPr preferRelativeResize="0"/>
              <p:nvPr/>
            </p:nvPicPr>
            <p:blipFill rotWithShape="1">
              <a:blip r:embed="rId4">
                <a:alphaModFix/>
              </a:blip>
              <a:srcRect r="58492" b="2334"/>
              <a:stretch/>
            </p:blipFill>
            <p:spPr>
              <a:xfrm rot="5400000">
                <a:off x="4956408" y="3603157"/>
                <a:ext cx="253021" cy="551969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67" name="Google Shape;467;g2bafae04236_0_310"/>
              <p:cNvPicPr preferRelativeResize="0"/>
              <p:nvPr/>
            </p:nvPicPr>
            <p:blipFill rotWithShape="1">
              <a:blip r:embed="rId4">
                <a:alphaModFix/>
              </a:blip>
              <a:srcRect t="17347" r="58492" b="70861"/>
              <a:stretch/>
            </p:blipFill>
            <p:spPr>
              <a:xfrm rot="5400000">
                <a:off x="8134276" y="6038130"/>
                <a:ext cx="253021" cy="66623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68" name="Google Shape;468;g2bafae04236_0_310"/>
            <p:cNvPicPr preferRelativeResize="0"/>
            <p:nvPr/>
          </p:nvPicPr>
          <p:blipFill rotWithShape="1">
            <a:blip r:embed="rId5">
              <a:alphaModFix/>
            </a:blip>
            <a:srcRect t="5056" b="28232"/>
            <a:stretch/>
          </p:blipFill>
          <p:spPr>
            <a:xfrm>
              <a:off x="-239245" y="5795034"/>
              <a:ext cx="1242000" cy="124320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469" name="Google Shape;469;g2bafae04236_0_310"/>
          <p:cNvGrpSpPr/>
          <p:nvPr/>
        </p:nvGrpSpPr>
        <p:grpSpPr>
          <a:xfrm>
            <a:off x="7199170" y="4569431"/>
            <a:ext cx="1944259" cy="405000"/>
            <a:chOff x="9597610" y="6092575"/>
            <a:chExt cx="2592000" cy="540000"/>
          </a:xfrm>
        </p:grpSpPr>
        <p:sp>
          <p:nvSpPr>
            <p:cNvPr id="470" name="Google Shape;470;g2bafae04236_0_310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71" name="Google Shape;471;g2bafae04236_0_31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bschlusschart">
  <p:cSld name="Abschlusschart">
    <p:bg>
      <p:bgPr>
        <a:solidFill>
          <a:schemeClr val="accent1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g2bafae04236_0_3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78376" y="1738199"/>
            <a:ext cx="4638241" cy="1675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g2bafae04236_0_3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78376" y="1738199"/>
            <a:ext cx="4638241" cy="1675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bafae04236_0_32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7" name="Google Shape;477;g2bafae04236_0_32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8" name="Google Shape;478;g2bafae04236_0_3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 (1)">
  <p:cSld name="Titelfolie (1)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g2bafae04236_0_328"/>
          <p:cNvPicPr preferRelativeResize="0"/>
          <p:nvPr/>
        </p:nvPicPr>
        <p:blipFill rotWithShape="1">
          <a:blip r:embed="rId2">
            <a:alphaModFix/>
          </a:blip>
          <a:srcRect r="3901" b="773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1" name="Google Shape;481;g2bafae04236_0_328"/>
          <p:cNvGrpSpPr/>
          <p:nvPr/>
        </p:nvGrpSpPr>
        <p:grpSpPr>
          <a:xfrm>
            <a:off x="1" y="648000"/>
            <a:ext cx="4646419" cy="810000"/>
            <a:chOff x="1" y="864000"/>
            <a:chExt cx="6194400" cy="1080000"/>
          </a:xfrm>
        </p:grpSpPr>
        <p:sp>
          <p:nvSpPr>
            <p:cNvPr id="482" name="Google Shape;482;g2bafae04236_0_328"/>
            <p:cNvSpPr/>
            <p:nvPr/>
          </p:nvSpPr>
          <p:spPr>
            <a:xfrm>
              <a:off x="1" y="864000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83" name="Google Shape;483;g2bafae04236_0_3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4" name="Google Shape;484;g2bafae04236_0_328"/>
          <p:cNvSpPr/>
          <p:nvPr/>
        </p:nvSpPr>
        <p:spPr>
          <a:xfrm>
            <a:off x="0" y="1458000"/>
            <a:ext cx="46464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g2bafae04236_0_328"/>
          <p:cNvSpPr txBox="1">
            <a:spLocks noGrp="1"/>
          </p:cNvSpPr>
          <p:nvPr>
            <p:ph type="body" idx="1"/>
          </p:nvPr>
        </p:nvSpPr>
        <p:spPr>
          <a:xfrm>
            <a:off x="324042" y="3726001"/>
            <a:ext cx="4083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6" name="Google Shape;486;g2bafae04236_0_328"/>
          <p:cNvSpPr txBox="1">
            <a:spLocks noGrp="1"/>
          </p:cNvSpPr>
          <p:nvPr>
            <p:ph type="title"/>
          </p:nvPr>
        </p:nvSpPr>
        <p:spPr>
          <a:xfrm>
            <a:off x="324043" y="1756053"/>
            <a:ext cx="40833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7" name="Google Shape;487;g2bafae04236_0_328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g2bafae04236_0_328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9" name="Google Shape;489;g2bafae04236_0_328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0" name="Google Shape;490;g2bafae04236_0_328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Diseño personalizado">
  <p:cSld name="13_Diseño personalizado"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g2bafae04236_0_340"/>
          <p:cNvPicPr preferRelativeResize="0"/>
          <p:nvPr/>
        </p:nvPicPr>
        <p:blipFill rotWithShape="1">
          <a:blip r:embed="rId2">
            <a:alphaModFix/>
          </a:blip>
          <a:srcRect t="8536" r="9181" b="14835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3" name="Google Shape;493;g2bafae04236_0_340"/>
          <p:cNvGrpSpPr/>
          <p:nvPr/>
        </p:nvGrpSpPr>
        <p:grpSpPr>
          <a:xfrm>
            <a:off x="1" y="648000"/>
            <a:ext cx="4646419" cy="810000"/>
            <a:chOff x="1" y="864000"/>
            <a:chExt cx="6194400" cy="1080000"/>
          </a:xfrm>
        </p:grpSpPr>
        <p:sp>
          <p:nvSpPr>
            <p:cNvPr id="494" name="Google Shape;494;g2bafae04236_0_340"/>
            <p:cNvSpPr/>
            <p:nvPr/>
          </p:nvSpPr>
          <p:spPr>
            <a:xfrm>
              <a:off x="1" y="864000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95" name="Google Shape;495;g2bafae04236_0_3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6" name="Google Shape;496;g2bafae04236_0_340"/>
          <p:cNvSpPr/>
          <p:nvPr/>
        </p:nvSpPr>
        <p:spPr>
          <a:xfrm>
            <a:off x="0" y="1458000"/>
            <a:ext cx="46464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g2bafae04236_0_340"/>
          <p:cNvSpPr txBox="1">
            <a:spLocks noGrp="1"/>
          </p:cNvSpPr>
          <p:nvPr>
            <p:ph type="body" idx="1"/>
          </p:nvPr>
        </p:nvSpPr>
        <p:spPr>
          <a:xfrm>
            <a:off x="324042" y="3726001"/>
            <a:ext cx="4083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8" name="Google Shape;498;g2bafae04236_0_340"/>
          <p:cNvSpPr txBox="1">
            <a:spLocks noGrp="1"/>
          </p:cNvSpPr>
          <p:nvPr>
            <p:ph type="title"/>
          </p:nvPr>
        </p:nvSpPr>
        <p:spPr>
          <a:xfrm>
            <a:off x="324043" y="1756053"/>
            <a:ext cx="40833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9" name="Google Shape;499;g2bafae04236_0_340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g2bafae04236_0_340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1" name="Google Shape;501;g2bafae04236_0_340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2" name="Google Shape;502;g2bafae04236_0_340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  <p:grpSp>
        <p:nvGrpSpPr>
          <p:cNvPr id="503" name="Google Shape;503;g2bafae04236_0_340"/>
          <p:cNvGrpSpPr/>
          <p:nvPr/>
        </p:nvGrpSpPr>
        <p:grpSpPr>
          <a:xfrm>
            <a:off x="6468607" y="4476511"/>
            <a:ext cx="1265360" cy="397360"/>
            <a:chOff x="9820117" y="3114789"/>
            <a:chExt cx="2120953" cy="666041"/>
          </a:xfrm>
        </p:grpSpPr>
        <p:pic>
          <p:nvPicPr>
            <p:cNvPr id="504" name="Google Shape;504;g2bafae04236_0_340"/>
            <p:cNvPicPr preferRelativeResize="0"/>
            <p:nvPr/>
          </p:nvPicPr>
          <p:blipFill rotWithShape="1">
            <a:blip r:embed="rId4">
              <a:alphaModFix/>
            </a:blip>
            <a:srcRect l="48864"/>
            <a:stretch/>
          </p:blipFill>
          <p:spPr>
            <a:xfrm>
              <a:off x="9840375" y="3391542"/>
              <a:ext cx="2091699" cy="1961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5" name="Google Shape;505;g2bafae04236_0_3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849559" y="3652370"/>
              <a:ext cx="2075115" cy="1284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6" name="Google Shape;506;g2bafae04236_0_340"/>
            <p:cNvPicPr preferRelativeResize="0"/>
            <p:nvPr/>
          </p:nvPicPr>
          <p:blipFill rotWithShape="1">
            <a:blip r:embed="rId4">
              <a:alphaModFix/>
            </a:blip>
            <a:srcRect r="51772"/>
            <a:stretch/>
          </p:blipFill>
          <p:spPr>
            <a:xfrm>
              <a:off x="9820117" y="3114789"/>
              <a:ext cx="2120953" cy="21085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07" name="Google Shape;507;g2bafae04236_0_3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6241" y="-122456"/>
            <a:ext cx="769239" cy="499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g2bafae04236_0_340"/>
          <p:cNvPicPr preferRelativeResize="0"/>
          <p:nvPr/>
        </p:nvPicPr>
        <p:blipFill rotWithShape="1">
          <a:blip r:embed="rId7">
            <a:alphaModFix/>
          </a:blip>
          <a:srcRect r="22660" b="17958"/>
          <a:stretch/>
        </p:blipFill>
        <p:spPr>
          <a:xfrm>
            <a:off x="7784645" y="3643154"/>
            <a:ext cx="1415259" cy="1500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eño personalizado">
  <p:cSld name="5_Diseño personalizado"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g2bafae04236_0_3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643" y="-7132"/>
            <a:ext cx="9131359" cy="51506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1" name="Google Shape;511;g2bafae04236_0_358"/>
          <p:cNvGrpSpPr/>
          <p:nvPr/>
        </p:nvGrpSpPr>
        <p:grpSpPr>
          <a:xfrm>
            <a:off x="1" y="648000"/>
            <a:ext cx="4646419" cy="810000"/>
            <a:chOff x="1" y="864000"/>
            <a:chExt cx="6194400" cy="1080000"/>
          </a:xfrm>
        </p:grpSpPr>
        <p:sp>
          <p:nvSpPr>
            <p:cNvPr id="512" name="Google Shape;512;g2bafae04236_0_358"/>
            <p:cNvSpPr/>
            <p:nvPr/>
          </p:nvSpPr>
          <p:spPr>
            <a:xfrm>
              <a:off x="1" y="864000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13" name="Google Shape;513;g2bafae04236_0_35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4" name="Google Shape;514;g2bafae04236_0_358"/>
          <p:cNvSpPr/>
          <p:nvPr/>
        </p:nvSpPr>
        <p:spPr>
          <a:xfrm>
            <a:off x="0" y="1458000"/>
            <a:ext cx="46464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g2bafae04236_0_358"/>
          <p:cNvSpPr txBox="1">
            <a:spLocks noGrp="1"/>
          </p:cNvSpPr>
          <p:nvPr>
            <p:ph type="body" idx="1"/>
          </p:nvPr>
        </p:nvSpPr>
        <p:spPr>
          <a:xfrm>
            <a:off x="324042" y="3726001"/>
            <a:ext cx="4083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6" name="Google Shape;516;g2bafae04236_0_358"/>
          <p:cNvSpPr txBox="1">
            <a:spLocks noGrp="1"/>
          </p:cNvSpPr>
          <p:nvPr>
            <p:ph type="title"/>
          </p:nvPr>
        </p:nvSpPr>
        <p:spPr>
          <a:xfrm>
            <a:off x="324043" y="1756053"/>
            <a:ext cx="40833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7" name="Google Shape;517;g2bafae04236_0_358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g2bafae04236_0_358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9" name="Google Shape;519;g2bafae04236_0_358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0" name="Google Shape;520;g2bafae04236_0_358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elfolie (1)">
  <p:cSld name="1_Titelfolie (1)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g2bafae04236_0_370"/>
          <p:cNvPicPr preferRelativeResize="0"/>
          <p:nvPr/>
        </p:nvPicPr>
        <p:blipFill rotWithShape="1">
          <a:blip r:embed="rId2">
            <a:alphaModFix/>
          </a:blip>
          <a:srcRect r="4443" b="7535"/>
          <a:stretch/>
        </p:blipFill>
        <p:spPr>
          <a:xfrm>
            <a:off x="0" y="0"/>
            <a:ext cx="9220201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3" name="Google Shape;523;g2bafae04236_0_370"/>
          <p:cNvGrpSpPr/>
          <p:nvPr/>
        </p:nvGrpSpPr>
        <p:grpSpPr>
          <a:xfrm>
            <a:off x="1" y="648000"/>
            <a:ext cx="4646419" cy="810000"/>
            <a:chOff x="1" y="864000"/>
            <a:chExt cx="6194400" cy="1080000"/>
          </a:xfrm>
        </p:grpSpPr>
        <p:sp>
          <p:nvSpPr>
            <p:cNvPr id="524" name="Google Shape;524;g2bafae04236_0_370"/>
            <p:cNvSpPr/>
            <p:nvPr/>
          </p:nvSpPr>
          <p:spPr>
            <a:xfrm>
              <a:off x="1" y="864000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5" name="Google Shape;525;g2bafae04236_0_37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6" name="Google Shape;526;g2bafae04236_0_370"/>
          <p:cNvSpPr/>
          <p:nvPr/>
        </p:nvSpPr>
        <p:spPr>
          <a:xfrm>
            <a:off x="0" y="1458000"/>
            <a:ext cx="46464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g2bafae04236_0_370"/>
          <p:cNvSpPr txBox="1">
            <a:spLocks noGrp="1"/>
          </p:cNvSpPr>
          <p:nvPr>
            <p:ph type="body" idx="1"/>
          </p:nvPr>
        </p:nvSpPr>
        <p:spPr>
          <a:xfrm>
            <a:off x="324042" y="3726001"/>
            <a:ext cx="4083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8" name="Google Shape;528;g2bafae04236_0_370"/>
          <p:cNvSpPr txBox="1">
            <a:spLocks noGrp="1"/>
          </p:cNvSpPr>
          <p:nvPr>
            <p:ph type="title"/>
          </p:nvPr>
        </p:nvSpPr>
        <p:spPr>
          <a:xfrm>
            <a:off x="324043" y="1756053"/>
            <a:ext cx="40833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9" name="Google Shape;529;g2bafae04236_0_370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g2bafae04236_0_370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1" name="Google Shape;531;g2bafae04236_0_370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2" name="Google Shape;532;g2bafae04236_0_370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eño personalizado">
  <p:cSld name="3_Diseño personalizado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g2bafae04236_0_382"/>
          <p:cNvPicPr preferRelativeResize="0"/>
          <p:nvPr/>
        </p:nvPicPr>
        <p:blipFill rotWithShape="1">
          <a:blip r:embed="rId2">
            <a:alphaModFix/>
          </a:blip>
          <a:srcRect r="4443" b="7535"/>
          <a:stretch/>
        </p:blipFill>
        <p:spPr>
          <a:xfrm>
            <a:off x="0" y="0"/>
            <a:ext cx="9220201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5" name="Google Shape;535;g2bafae04236_0_382"/>
          <p:cNvGrpSpPr/>
          <p:nvPr/>
        </p:nvGrpSpPr>
        <p:grpSpPr>
          <a:xfrm>
            <a:off x="-6744" y="3515491"/>
            <a:ext cx="4646419" cy="810000"/>
            <a:chOff x="-8991" y="4687321"/>
            <a:chExt cx="6194400" cy="1080000"/>
          </a:xfrm>
        </p:grpSpPr>
        <p:sp>
          <p:nvSpPr>
            <p:cNvPr id="536" name="Google Shape;536;g2bafae04236_0_382"/>
            <p:cNvSpPr/>
            <p:nvPr/>
          </p:nvSpPr>
          <p:spPr>
            <a:xfrm>
              <a:off x="-8991" y="4687321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37" name="Google Shape;537;g2bafae04236_0_38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02171" y="4950638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38" name="Google Shape;538;g2bafae04236_0_382"/>
          <p:cNvSpPr/>
          <p:nvPr/>
        </p:nvSpPr>
        <p:spPr>
          <a:xfrm>
            <a:off x="100549" y="600531"/>
            <a:ext cx="45528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g2bafae04236_0_382"/>
          <p:cNvSpPr txBox="1">
            <a:spLocks noGrp="1"/>
          </p:cNvSpPr>
          <p:nvPr>
            <p:ph type="title"/>
          </p:nvPr>
        </p:nvSpPr>
        <p:spPr>
          <a:xfrm>
            <a:off x="359710" y="924567"/>
            <a:ext cx="407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0" name="Google Shape;540;g2bafae04236_0_382"/>
          <p:cNvSpPr txBox="1">
            <a:spLocks noGrp="1"/>
          </p:cNvSpPr>
          <p:nvPr>
            <p:ph type="body" idx="1"/>
          </p:nvPr>
        </p:nvSpPr>
        <p:spPr>
          <a:xfrm>
            <a:off x="359710" y="2895786"/>
            <a:ext cx="4077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1" name="Google Shape;541;g2bafae04236_0_382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g2bafae04236_0_382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3" name="Google Shape;543;g2bafae04236_0_382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4" name="Google Shape;544;g2bafae04236_0_382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 (2)">
  <p:cSld name="Titelfolie (2)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g2bafae04236_0_394"/>
          <p:cNvPicPr preferRelativeResize="0"/>
          <p:nvPr/>
        </p:nvPicPr>
        <p:blipFill rotWithShape="1">
          <a:blip r:embed="rId2">
            <a:alphaModFix/>
          </a:blip>
          <a:srcRect r="3901" b="7732"/>
          <a:stretch/>
        </p:blipFill>
        <p:spPr>
          <a:xfrm>
            <a:off x="-6744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7" name="Google Shape;547;g2bafae04236_0_394"/>
          <p:cNvGrpSpPr/>
          <p:nvPr/>
        </p:nvGrpSpPr>
        <p:grpSpPr>
          <a:xfrm>
            <a:off x="-6744" y="3515491"/>
            <a:ext cx="4646419" cy="810000"/>
            <a:chOff x="-8991" y="4687321"/>
            <a:chExt cx="6194400" cy="1080000"/>
          </a:xfrm>
        </p:grpSpPr>
        <p:sp>
          <p:nvSpPr>
            <p:cNvPr id="548" name="Google Shape;548;g2bafae04236_0_394"/>
            <p:cNvSpPr/>
            <p:nvPr/>
          </p:nvSpPr>
          <p:spPr>
            <a:xfrm>
              <a:off x="-8991" y="4687321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49" name="Google Shape;549;g2bafae04236_0_39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02171" y="4950638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0" name="Google Shape;550;g2bafae04236_0_394"/>
          <p:cNvSpPr/>
          <p:nvPr/>
        </p:nvSpPr>
        <p:spPr>
          <a:xfrm>
            <a:off x="100549" y="600531"/>
            <a:ext cx="45528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g2bafae04236_0_394"/>
          <p:cNvSpPr txBox="1">
            <a:spLocks noGrp="1"/>
          </p:cNvSpPr>
          <p:nvPr>
            <p:ph type="title"/>
          </p:nvPr>
        </p:nvSpPr>
        <p:spPr>
          <a:xfrm>
            <a:off x="359710" y="924567"/>
            <a:ext cx="407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2" name="Google Shape;552;g2bafae04236_0_394"/>
          <p:cNvSpPr txBox="1">
            <a:spLocks noGrp="1"/>
          </p:cNvSpPr>
          <p:nvPr>
            <p:ph type="body" idx="1"/>
          </p:nvPr>
        </p:nvSpPr>
        <p:spPr>
          <a:xfrm>
            <a:off x="359710" y="2895786"/>
            <a:ext cx="4077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3" name="Google Shape;553;g2bafae04236_0_394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g2bafae04236_0_394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5" name="Google Shape;555;g2bafae04236_0_394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6" name="Google Shape;556;g2bafae04236_0_394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 (3)">
  <p:cSld name="Titelfolie (3)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8" name="Google Shape;558;g2bafae04236_0_406"/>
          <p:cNvGrpSpPr/>
          <p:nvPr/>
        </p:nvGrpSpPr>
        <p:grpSpPr>
          <a:xfrm>
            <a:off x="-271437" y="0"/>
            <a:ext cx="9415437" cy="5432053"/>
            <a:chOff x="-361916" y="0"/>
            <a:chExt cx="12553916" cy="7242737"/>
          </a:xfrm>
        </p:grpSpPr>
        <p:pic>
          <p:nvPicPr>
            <p:cNvPr id="559" name="Google Shape;559;g2bafae04236_0_406"/>
            <p:cNvPicPr preferRelativeResize="0"/>
            <p:nvPr/>
          </p:nvPicPr>
          <p:blipFill rotWithShape="1">
            <a:blip r:embed="rId2">
              <a:alphaModFix/>
            </a:blip>
            <a:srcRect t="18590" r="10984" b="6294"/>
            <a:stretch/>
          </p:blipFill>
          <p:spPr>
            <a:xfrm>
              <a:off x="0" y="0"/>
              <a:ext cx="12190412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g2bafae04236_0_406"/>
            <p:cNvSpPr/>
            <p:nvPr/>
          </p:nvSpPr>
          <p:spPr>
            <a:xfrm>
              <a:off x="0" y="13401"/>
              <a:ext cx="12192000" cy="6858000"/>
            </a:xfrm>
            <a:prstGeom prst="rect">
              <a:avLst/>
            </a:prstGeom>
            <a:gradFill>
              <a:gsLst>
                <a:gs pos="0">
                  <a:srgbClr val="000000">
                    <a:alpha val="0"/>
                  </a:srgbClr>
                </a:gs>
                <a:gs pos="96000">
                  <a:srgbClr val="000000">
                    <a:alpha val="48627"/>
                  </a:srgbClr>
                </a:gs>
                <a:gs pos="100000">
                  <a:srgbClr val="000000">
                    <a:alpha val="48627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61" name="Google Shape;561;g2bafae04236_0_406"/>
            <p:cNvPicPr preferRelativeResize="0"/>
            <p:nvPr/>
          </p:nvPicPr>
          <p:blipFill rotWithShape="1">
            <a:blip r:embed="rId3">
              <a:alphaModFix/>
            </a:blip>
            <a:srcRect l="40266" t="5164" b="5164"/>
            <a:stretch/>
          </p:blipFill>
          <p:spPr>
            <a:xfrm>
              <a:off x="-361916" y="5060537"/>
              <a:ext cx="2182200" cy="2182200"/>
            </a:xfrm>
            <a:prstGeom prst="ellipse">
              <a:avLst/>
            </a:prstGeom>
            <a:noFill/>
            <a:ln>
              <a:noFill/>
            </a:ln>
            <a:effectLst>
              <a:outerShdw blurRad="127000" dist="38100" dir="10800000" algn="r" rotWithShape="0">
                <a:srgbClr val="000000">
                  <a:alpha val="20000"/>
                </a:srgbClr>
              </a:outerShdw>
            </a:effectLst>
          </p:spPr>
        </p:pic>
        <p:grpSp>
          <p:nvGrpSpPr>
            <p:cNvPr id="562" name="Google Shape;562;g2bafae04236_0_406"/>
            <p:cNvGrpSpPr/>
            <p:nvPr/>
          </p:nvGrpSpPr>
          <p:grpSpPr>
            <a:xfrm>
              <a:off x="2182391" y="5886802"/>
              <a:ext cx="1687006" cy="529769"/>
              <a:chOff x="9820117" y="3114789"/>
              <a:chExt cx="2120953" cy="666041"/>
            </a:xfrm>
          </p:grpSpPr>
          <p:pic>
            <p:nvPicPr>
              <p:cNvPr id="563" name="Google Shape;563;g2bafae04236_0_406"/>
              <p:cNvPicPr preferRelativeResize="0"/>
              <p:nvPr/>
            </p:nvPicPr>
            <p:blipFill rotWithShape="1">
              <a:blip r:embed="rId4">
                <a:alphaModFix/>
              </a:blip>
              <a:srcRect l="48864"/>
              <a:stretch/>
            </p:blipFill>
            <p:spPr>
              <a:xfrm>
                <a:off x="9840375" y="3391542"/>
                <a:ext cx="2091699" cy="19611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64" name="Google Shape;564;g2bafae04236_0_40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9849559" y="3652370"/>
                <a:ext cx="2075115" cy="1284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65" name="Google Shape;565;g2bafae04236_0_406"/>
              <p:cNvPicPr preferRelativeResize="0"/>
              <p:nvPr/>
            </p:nvPicPr>
            <p:blipFill rotWithShape="1">
              <a:blip r:embed="rId4">
                <a:alphaModFix/>
              </a:blip>
              <a:srcRect r="51772"/>
              <a:stretch/>
            </p:blipFill>
            <p:spPr>
              <a:xfrm>
                <a:off x="9820117" y="3114789"/>
                <a:ext cx="2120953" cy="21085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566" name="Google Shape;566;g2bafae04236_0_406"/>
          <p:cNvGrpSpPr/>
          <p:nvPr/>
        </p:nvGrpSpPr>
        <p:grpSpPr>
          <a:xfrm>
            <a:off x="4498034" y="654537"/>
            <a:ext cx="4646419" cy="810000"/>
            <a:chOff x="5996579" y="872716"/>
            <a:chExt cx="6194400" cy="1080000"/>
          </a:xfrm>
        </p:grpSpPr>
        <p:sp>
          <p:nvSpPr>
            <p:cNvPr id="567" name="Google Shape;567;g2bafae04236_0_406"/>
            <p:cNvSpPr/>
            <p:nvPr/>
          </p:nvSpPr>
          <p:spPr>
            <a:xfrm>
              <a:off x="5996579" y="872716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68" name="Google Shape;568;g2bafae04236_0_40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259808" y="1136032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9" name="Google Shape;569;g2bafae04236_0_406"/>
          <p:cNvSpPr/>
          <p:nvPr/>
        </p:nvSpPr>
        <p:spPr>
          <a:xfrm>
            <a:off x="4490839" y="1572537"/>
            <a:ext cx="46533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g2bafae04236_0_406"/>
          <p:cNvSpPr txBox="1">
            <a:spLocks noGrp="1"/>
          </p:cNvSpPr>
          <p:nvPr>
            <p:ph type="title"/>
          </p:nvPr>
        </p:nvSpPr>
        <p:spPr>
          <a:xfrm>
            <a:off x="4734039" y="1869672"/>
            <a:ext cx="40509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1" name="Google Shape;571;g2bafae04236_0_406"/>
          <p:cNvSpPr txBox="1">
            <a:spLocks noGrp="1"/>
          </p:cNvSpPr>
          <p:nvPr>
            <p:ph type="body" idx="1"/>
          </p:nvPr>
        </p:nvSpPr>
        <p:spPr>
          <a:xfrm>
            <a:off x="4734039" y="3840892"/>
            <a:ext cx="40779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2" name="Google Shape;572;g2bafae04236_0_406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g2bafae04236_0_406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4" name="Google Shape;574;g2bafae04236_0_406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5" name="Google Shape;575;g2bafae04236_0_406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 (4)">
  <p:cSld name="Titelfolie (4)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g2bafae04236_0_425"/>
          <p:cNvPicPr preferRelativeResize="0"/>
          <p:nvPr/>
        </p:nvPicPr>
        <p:blipFill rotWithShape="1">
          <a:blip r:embed="rId2">
            <a:alphaModFix/>
          </a:blip>
          <a:srcRect t="18590" r="10984" b="6294"/>
          <a:stretch/>
        </p:blipFill>
        <p:spPr>
          <a:xfrm>
            <a:off x="0" y="0"/>
            <a:ext cx="914281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g2bafae04236_0_425"/>
          <p:cNvSpPr/>
          <p:nvPr/>
        </p:nvSpPr>
        <p:spPr>
          <a:xfrm>
            <a:off x="0" y="10051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6000">
                <a:srgbClr val="000000">
                  <a:alpha val="48627"/>
                </a:srgbClr>
              </a:gs>
              <a:gs pos="100000">
                <a:srgbClr val="000000">
                  <a:alpha val="48627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9" name="Google Shape;579;g2bafae04236_0_425"/>
          <p:cNvPicPr preferRelativeResize="0"/>
          <p:nvPr/>
        </p:nvPicPr>
        <p:blipFill rotWithShape="1">
          <a:blip r:embed="rId3">
            <a:alphaModFix/>
          </a:blip>
          <a:srcRect l="40266" t="5164" b="5164"/>
          <a:stretch/>
        </p:blipFill>
        <p:spPr>
          <a:xfrm>
            <a:off x="-271437" y="3795403"/>
            <a:ext cx="1636800" cy="1636800"/>
          </a:xfrm>
          <a:prstGeom prst="ellipse">
            <a:avLst/>
          </a:prstGeom>
          <a:noFill/>
          <a:ln>
            <a:noFill/>
          </a:ln>
          <a:effectLst>
            <a:outerShdw blurRad="127000" dist="38100" dir="10800000" algn="r" rotWithShape="0">
              <a:srgbClr val="000000">
                <a:alpha val="20000"/>
              </a:srgbClr>
            </a:outerShdw>
          </a:effectLst>
        </p:spPr>
      </p:pic>
      <p:grpSp>
        <p:nvGrpSpPr>
          <p:cNvPr id="580" name="Google Shape;580;g2bafae04236_0_425"/>
          <p:cNvGrpSpPr/>
          <p:nvPr/>
        </p:nvGrpSpPr>
        <p:grpSpPr>
          <a:xfrm>
            <a:off x="1637287" y="4415257"/>
            <a:ext cx="1265360" cy="397360"/>
            <a:chOff x="9820117" y="3114789"/>
            <a:chExt cx="2120953" cy="666041"/>
          </a:xfrm>
        </p:grpSpPr>
        <p:pic>
          <p:nvPicPr>
            <p:cNvPr id="581" name="Google Shape;581;g2bafae04236_0_425"/>
            <p:cNvPicPr preferRelativeResize="0"/>
            <p:nvPr/>
          </p:nvPicPr>
          <p:blipFill rotWithShape="1">
            <a:blip r:embed="rId4">
              <a:alphaModFix/>
            </a:blip>
            <a:srcRect l="48864"/>
            <a:stretch/>
          </p:blipFill>
          <p:spPr>
            <a:xfrm>
              <a:off x="9840375" y="3391542"/>
              <a:ext cx="2091699" cy="1961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2" name="Google Shape;582;g2bafae04236_0_4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849559" y="3652370"/>
              <a:ext cx="2075115" cy="1284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3" name="Google Shape;583;g2bafae04236_0_425"/>
            <p:cNvPicPr preferRelativeResize="0"/>
            <p:nvPr/>
          </p:nvPicPr>
          <p:blipFill rotWithShape="1">
            <a:blip r:embed="rId4">
              <a:alphaModFix/>
            </a:blip>
            <a:srcRect r="51772"/>
            <a:stretch/>
          </p:blipFill>
          <p:spPr>
            <a:xfrm>
              <a:off x="9820117" y="3114789"/>
              <a:ext cx="2120953" cy="21085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4" name="Google Shape;584;g2bafae04236_0_425"/>
          <p:cNvGrpSpPr/>
          <p:nvPr/>
        </p:nvGrpSpPr>
        <p:grpSpPr>
          <a:xfrm>
            <a:off x="4497596" y="3515491"/>
            <a:ext cx="4646419" cy="810000"/>
            <a:chOff x="5995995" y="4687321"/>
            <a:chExt cx="6194400" cy="1080000"/>
          </a:xfrm>
        </p:grpSpPr>
        <p:sp>
          <p:nvSpPr>
            <p:cNvPr id="585" name="Google Shape;585;g2bafae04236_0_425"/>
            <p:cNvSpPr/>
            <p:nvPr/>
          </p:nvSpPr>
          <p:spPr>
            <a:xfrm>
              <a:off x="5995995" y="4687321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86" name="Google Shape;586;g2bafae04236_0_4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268213" y="495063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7" name="Google Shape;587;g2bafae04236_0_425"/>
          <p:cNvSpPr/>
          <p:nvPr/>
        </p:nvSpPr>
        <p:spPr>
          <a:xfrm>
            <a:off x="4490838" y="600531"/>
            <a:ext cx="46533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g2bafae04236_0_425"/>
          <p:cNvSpPr txBox="1">
            <a:spLocks noGrp="1"/>
          </p:cNvSpPr>
          <p:nvPr>
            <p:ph type="title"/>
          </p:nvPr>
        </p:nvSpPr>
        <p:spPr>
          <a:xfrm>
            <a:off x="4707032" y="924567"/>
            <a:ext cx="40845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9" name="Google Shape;589;g2bafae04236_0_425"/>
          <p:cNvSpPr txBox="1">
            <a:spLocks noGrp="1"/>
          </p:cNvSpPr>
          <p:nvPr>
            <p:ph type="body" idx="1"/>
          </p:nvPr>
        </p:nvSpPr>
        <p:spPr>
          <a:xfrm>
            <a:off x="4707032" y="2895786"/>
            <a:ext cx="40845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0" name="Google Shape;590;g2bafae04236_0_425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g2bafae04236_0_425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2" name="Google Shape;592;g2bafae04236_0_425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3" name="Google Shape;593;g2bafae04236_0_425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eño personalizado">
  <p:cSld name="6_Diseño personalizado"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g2bafae04236_0_443" descr="Una persona con una flor amarilla&#10;&#10;Descripción generada automáticamente con confianza media"/>
          <p:cNvPicPr preferRelativeResize="0"/>
          <p:nvPr/>
        </p:nvPicPr>
        <p:blipFill rotWithShape="1">
          <a:blip r:embed="rId2">
            <a:alphaModFix/>
          </a:blip>
          <a:srcRect t="15626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6" name="Google Shape;596;g2bafae04236_0_443"/>
          <p:cNvGrpSpPr/>
          <p:nvPr/>
        </p:nvGrpSpPr>
        <p:grpSpPr>
          <a:xfrm>
            <a:off x="4497596" y="3515491"/>
            <a:ext cx="4646419" cy="810000"/>
            <a:chOff x="5995995" y="4687321"/>
            <a:chExt cx="6194400" cy="1080000"/>
          </a:xfrm>
        </p:grpSpPr>
        <p:sp>
          <p:nvSpPr>
            <p:cNvPr id="597" name="Google Shape;597;g2bafae04236_0_443"/>
            <p:cNvSpPr/>
            <p:nvPr/>
          </p:nvSpPr>
          <p:spPr>
            <a:xfrm>
              <a:off x="5995995" y="4687321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98" name="Google Shape;598;g2bafae04236_0_44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268213" y="495063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99" name="Google Shape;599;g2bafae04236_0_443"/>
          <p:cNvSpPr/>
          <p:nvPr/>
        </p:nvSpPr>
        <p:spPr>
          <a:xfrm>
            <a:off x="4490838" y="600531"/>
            <a:ext cx="46533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g2bafae04236_0_443"/>
          <p:cNvSpPr txBox="1">
            <a:spLocks noGrp="1"/>
          </p:cNvSpPr>
          <p:nvPr>
            <p:ph type="title"/>
          </p:nvPr>
        </p:nvSpPr>
        <p:spPr>
          <a:xfrm>
            <a:off x="4707032" y="924567"/>
            <a:ext cx="40845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1" name="Google Shape;601;g2bafae04236_0_443"/>
          <p:cNvSpPr txBox="1">
            <a:spLocks noGrp="1"/>
          </p:cNvSpPr>
          <p:nvPr>
            <p:ph type="body" idx="1"/>
          </p:nvPr>
        </p:nvSpPr>
        <p:spPr>
          <a:xfrm>
            <a:off x="4707032" y="2895786"/>
            <a:ext cx="40845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2" name="Google Shape;602;g2bafae04236_0_443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eño personalizado">
  <p:cSld name="10_Diseño personalizado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Google Shape;604;g2bafae04236_0_452"/>
          <p:cNvPicPr preferRelativeResize="0"/>
          <p:nvPr/>
        </p:nvPicPr>
        <p:blipFill rotWithShape="1">
          <a:blip r:embed="rId2">
            <a:alphaModFix/>
          </a:blip>
          <a:srcRect t="4637" r="8617" b="18195"/>
          <a:stretch/>
        </p:blipFill>
        <p:spPr>
          <a:xfrm>
            <a:off x="-305" y="-5912"/>
            <a:ext cx="9142810" cy="51435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5" name="Google Shape;605;g2bafae04236_0_452"/>
          <p:cNvGrpSpPr/>
          <p:nvPr/>
        </p:nvGrpSpPr>
        <p:grpSpPr>
          <a:xfrm>
            <a:off x="6468113" y="36134"/>
            <a:ext cx="3039649" cy="5362520"/>
            <a:chOff x="8624151" y="82155"/>
            <a:chExt cx="4052865" cy="7150027"/>
          </a:xfrm>
        </p:grpSpPr>
        <p:pic>
          <p:nvPicPr>
            <p:cNvPr id="606" name="Google Shape;606;g2bafae04236_0_452"/>
            <p:cNvPicPr preferRelativeResize="0"/>
            <p:nvPr/>
          </p:nvPicPr>
          <p:blipFill rotWithShape="1">
            <a:blip r:embed="rId3">
              <a:alphaModFix/>
            </a:blip>
            <a:srcRect l="29208"/>
            <a:stretch/>
          </p:blipFill>
          <p:spPr>
            <a:xfrm rot="5400000">
              <a:off x="8220120" y="2899709"/>
              <a:ext cx="6659998" cy="1024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7" name="Google Shape;607;g2bafae04236_0_452"/>
            <p:cNvPicPr preferRelativeResize="0"/>
            <p:nvPr/>
          </p:nvPicPr>
          <p:blipFill rotWithShape="1">
            <a:blip r:embed="rId4">
              <a:alphaModFix/>
            </a:blip>
            <a:srcRect l="40266" t="5164" b="5164"/>
            <a:stretch/>
          </p:blipFill>
          <p:spPr>
            <a:xfrm>
              <a:off x="10494816" y="5049981"/>
              <a:ext cx="2182200" cy="2182200"/>
            </a:xfrm>
            <a:prstGeom prst="ellipse">
              <a:avLst/>
            </a:prstGeom>
            <a:noFill/>
            <a:ln>
              <a:noFill/>
            </a:ln>
            <a:effectLst>
              <a:outerShdw blurRad="127000" dist="38100" dir="10800000" algn="r" rotWithShape="0">
                <a:srgbClr val="000000">
                  <a:alpha val="20000"/>
                </a:srgbClr>
              </a:outerShdw>
            </a:effectLst>
          </p:spPr>
        </p:pic>
        <p:grpSp>
          <p:nvGrpSpPr>
            <p:cNvPr id="608" name="Google Shape;608;g2bafae04236_0_452"/>
            <p:cNvGrpSpPr/>
            <p:nvPr/>
          </p:nvGrpSpPr>
          <p:grpSpPr>
            <a:xfrm>
              <a:off x="8624151" y="5968474"/>
              <a:ext cx="1687006" cy="529769"/>
              <a:chOff x="9820117" y="3114789"/>
              <a:chExt cx="2120953" cy="666041"/>
            </a:xfrm>
          </p:grpSpPr>
          <p:pic>
            <p:nvPicPr>
              <p:cNvPr id="609" name="Google Shape;609;g2bafae04236_0_452"/>
              <p:cNvPicPr preferRelativeResize="0"/>
              <p:nvPr/>
            </p:nvPicPr>
            <p:blipFill rotWithShape="1">
              <a:blip r:embed="rId5">
                <a:alphaModFix/>
              </a:blip>
              <a:srcRect l="48864"/>
              <a:stretch/>
            </p:blipFill>
            <p:spPr>
              <a:xfrm>
                <a:off x="9840375" y="3391542"/>
                <a:ext cx="2091699" cy="19611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0" name="Google Shape;610;g2bafae04236_0_452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9849559" y="3652370"/>
                <a:ext cx="2075115" cy="1284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1" name="Google Shape;611;g2bafae04236_0_452"/>
              <p:cNvPicPr preferRelativeResize="0"/>
              <p:nvPr/>
            </p:nvPicPr>
            <p:blipFill rotWithShape="1">
              <a:blip r:embed="rId5">
                <a:alphaModFix/>
              </a:blip>
              <a:srcRect r="51772"/>
              <a:stretch/>
            </p:blipFill>
            <p:spPr>
              <a:xfrm>
                <a:off x="9820117" y="3114789"/>
                <a:ext cx="2120953" cy="21085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612" name="Google Shape;612;g2bafae04236_0_452"/>
          <p:cNvGrpSpPr/>
          <p:nvPr/>
        </p:nvGrpSpPr>
        <p:grpSpPr>
          <a:xfrm>
            <a:off x="1" y="648000"/>
            <a:ext cx="4646419" cy="810000"/>
            <a:chOff x="1" y="864000"/>
            <a:chExt cx="6194400" cy="1080000"/>
          </a:xfrm>
        </p:grpSpPr>
        <p:sp>
          <p:nvSpPr>
            <p:cNvPr id="613" name="Google Shape;613;g2bafae04236_0_452"/>
            <p:cNvSpPr/>
            <p:nvPr/>
          </p:nvSpPr>
          <p:spPr>
            <a:xfrm>
              <a:off x="1" y="864000"/>
              <a:ext cx="6194400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14" name="Google Shape;614;g2bafae04236_0_45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5" name="Google Shape;615;g2bafae04236_0_452"/>
          <p:cNvSpPr/>
          <p:nvPr/>
        </p:nvSpPr>
        <p:spPr>
          <a:xfrm>
            <a:off x="0" y="1458000"/>
            <a:ext cx="4646400" cy="29163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g2bafae04236_0_452"/>
          <p:cNvSpPr txBox="1">
            <a:spLocks noGrp="1"/>
          </p:cNvSpPr>
          <p:nvPr>
            <p:ph type="body" idx="1"/>
          </p:nvPr>
        </p:nvSpPr>
        <p:spPr>
          <a:xfrm>
            <a:off x="324042" y="3726001"/>
            <a:ext cx="40833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7" name="Google Shape;617;g2bafae04236_0_452"/>
          <p:cNvSpPr txBox="1">
            <a:spLocks noGrp="1"/>
          </p:cNvSpPr>
          <p:nvPr>
            <p:ph type="title"/>
          </p:nvPr>
        </p:nvSpPr>
        <p:spPr>
          <a:xfrm>
            <a:off x="324043" y="1756053"/>
            <a:ext cx="40833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8" name="Google Shape;618;g2bafae04236_0_452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g2bafae04236_0_452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0" name="Google Shape;620;g2bafae04236_0_452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1" name="Google Shape;621;g2bafae04236_0_452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Diseño personalizado">
  <p:cSld name="14_Diseño personalizado">
    <p:bg>
      <p:bgPr>
        <a:solidFill>
          <a:schemeClr val="accent1"/>
        </a:solidFill>
        <a:effectLst/>
      </p:bgPr>
    </p:bg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3" name="Google Shape;623;g2bafae04236_0_471"/>
          <p:cNvGrpSpPr/>
          <p:nvPr/>
        </p:nvGrpSpPr>
        <p:grpSpPr>
          <a:xfrm>
            <a:off x="6468113" y="61616"/>
            <a:ext cx="3039649" cy="5362520"/>
            <a:chOff x="8624151" y="82155"/>
            <a:chExt cx="4052865" cy="7150027"/>
          </a:xfrm>
        </p:grpSpPr>
        <p:pic>
          <p:nvPicPr>
            <p:cNvPr id="624" name="Google Shape;624;g2bafae04236_0_471"/>
            <p:cNvPicPr preferRelativeResize="0"/>
            <p:nvPr/>
          </p:nvPicPr>
          <p:blipFill rotWithShape="1">
            <a:blip r:embed="rId2">
              <a:alphaModFix/>
            </a:blip>
            <a:srcRect l="29208"/>
            <a:stretch/>
          </p:blipFill>
          <p:spPr>
            <a:xfrm rot="5400000">
              <a:off x="8220120" y="2899709"/>
              <a:ext cx="6659998" cy="1024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5" name="Google Shape;625;g2bafae04236_0_471"/>
            <p:cNvPicPr preferRelativeResize="0"/>
            <p:nvPr/>
          </p:nvPicPr>
          <p:blipFill rotWithShape="1">
            <a:blip r:embed="rId3">
              <a:alphaModFix/>
            </a:blip>
            <a:srcRect l="40266" t="5164" b="5164"/>
            <a:stretch/>
          </p:blipFill>
          <p:spPr>
            <a:xfrm>
              <a:off x="10494816" y="5049981"/>
              <a:ext cx="2182200" cy="2182200"/>
            </a:xfrm>
            <a:prstGeom prst="ellipse">
              <a:avLst/>
            </a:prstGeom>
            <a:noFill/>
            <a:ln>
              <a:noFill/>
            </a:ln>
            <a:effectLst>
              <a:outerShdw blurRad="127000" dist="38100" dir="10800000" algn="r" rotWithShape="0">
                <a:srgbClr val="000000">
                  <a:alpha val="20000"/>
                </a:srgbClr>
              </a:outerShdw>
            </a:effectLst>
          </p:spPr>
        </p:pic>
        <p:grpSp>
          <p:nvGrpSpPr>
            <p:cNvPr id="626" name="Google Shape;626;g2bafae04236_0_471"/>
            <p:cNvGrpSpPr/>
            <p:nvPr/>
          </p:nvGrpSpPr>
          <p:grpSpPr>
            <a:xfrm>
              <a:off x="8624151" y="5968474"/>
              <a:ext cx="1687006" cy="529769"/>
              <a:chOff x="9820117" y="3114789"/>
              <a:chExt cx="2120953" cy="666041"/>
            </a:xfrm>
          </p:grpSpPr>
          <p:pic>
            <p:nvPicPr>
              <p:cNvPr id="627" name="Google Shape;627;g2bafae04236_0_471"/>
              <p:cNvPicPr preferRelativeResize="0"/>
              <p:nvPr/>
            </p:nvPicPr>
            <p:blipFill rotWithShape="1">
              <a:blip r:embed="rId4">
                <a:alphaModFix/>
              </a:blip>
              <a:srcRect l="48864"/>
              <a:stretch/>
            </p:blipFill>
            <p:spPr>
              <a:xfrm>
                <a:off x="9840375" y="3391542"/>
                <a:ext cx="2091699" cy="19611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8" name="Google Shape;628;g2bafae04236_0_471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9849559" y="3652370"/>
                <a:ext cx="2075115" cy="1284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9" name="Google Shape;629;g2bafae04236_0_471"/>
              <p:cNvPicPr preferRelativeResize="0"/>
              <p:nvPr/>
            </p:nvPicPr>
            <p:blipFill rotWithShape="1">
              <a:blip r:embed="rId4">
                <a:alphaModFix/>
              </a:blip>
              <a:srcRect r="51772"/>
              <a:stretch/>
            </p:blipFill>
            <p:spPr>
              <a:xfrm>
                <a:off x="9820117" y="3114789"/>
                <a:ext cx="2120953" cy="21085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30" name="Google Shape;630;g2bafae04236_0_471"/>
          <p:cNvPicPr preferRelativeResize="0"/>
          <p:nvPr/>
        </p:nvPicPr>
        <p:blipFill rotWithShape="1">
          <a:blip r:embed="rId6">
            <a:alphaModFix/>
          </a:blip>
          <a:srcRect l="58023" t="-8459"/>
          <a:stretch/>
        </p:blipFill>
        <p:spPr>
          <a:xfrm>
            <a:off x="97077" y="4282482"/>
            <a:ext cx="1343666" cy="639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eño personalizado">
  <p:cSld name="4_Diseño personalizado"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Google Shape;632;g2bafae04236_0_4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71404" y="0"/>
            <a:ext cx="4571406" cy="5171887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g2bafae04236_0_480"/>
          <p:cNvSpPr/>
          <p:nvPr/>
        </p:nvSpPr>
        <p:spPr>
          <a:xfrm>
            <a:off x="3248243" y="0"/>
            <a:ext cx="2808900" cy="5172000"/>
          </a:xfrm>
          <a:prstGeom prst="parallelogram">
            <a:avLst>
              <a:gd name="adj" fmla="val 47069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4" name="Google Shape;634;g2bafae04236_0_480"/>
          <p:cNvGrpSpPr/>
          <p:nvPr/>
        </p:nvGrpSpPr>
        <p:grpSpPr>
          <a:xfrm>
            <a:off x="7199170" y="4569431"/>
            <a:ext cx="1944259" cy="405000"/>
            <a:chOff x="9597610" y="6092575"/>
            <a:chExt cx="2592000" cy="540000"/>
          </a:xfrm>
        </p:grpSpPr>
        <p:sp>
          <p:nvSpPr>
            <p:cNvPr id="635" name="Google Shape;635;g2bafae04236_0_480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36" name="Google Shape;636;g2bafae04236_0_48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7" name="Google Shape;637;g2bafae04236_0_480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g2bafae04236_0_480"/>
          <p:cNvSpPr txBox="1">
            <a:spLocks noGrp="1"/>
          </p:cNvSpPr>
          <p:nvPr>
            <p:ph type="dt" idx="10"/>
          </p:nvPr>
        </p:nvSpPr>
        <p:spPr>
          <a:xfrm>
            <a:off x="514387" y="4887307"/>
            <a:ext cx="351300" cy="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9" name="Google Shape;639;g2bafae04236_0_480"/>
          <p:cNvSpPr txBox="1">
            <a:spLocks noGrp="1"/>
          </p:cNvSpPr>
          <p:nvPr>
            <p:ph type="ftr" idx="11"/>
          </p:nvPr>
        </p:nvSpPr>
        <p:spPr>
          <a:xfrm>
            <a:off x="1026134" y="4887083"/>
            <a:ext cx="2523600" cy="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0" name="Google Shape;640;g2bafae04236_0_480"/>
          <p:cNvSpPr txBox="1">
            <a:spLocks noGrp="1"/>
          </p:cNvSpPr>
          <p:nvPr>
            <p:ph type="sldNum" idx="12"/>
          </p:nvPr>
        </p:nvSpPr>
        <p:spPr>
          <a:xfrm>
            <a:off x="170282" y="4886099"/>
            <a:ext cx="288300" cy="1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  <p:sp>
        <p:nvSpPr>
          <p:cNvPr id="641" name="Google Shape;641;g2bafae04236_0_480"/>
          <p:cNvSpPr txBox="1"/>
          <p:nvPr/>
        </p:nvSpPr>
        <p:spPr>
          <a:xfrm>
            <a:off x="4490839" y="4838491"/>
            <a:ext cx="16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rgbClr val="C5002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0" i="0" u="none" strike="noStrike" cap="none">
              <a:solidFill>
                <a:srgbClr val="C500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g2bafae04236_0_491"/>
          <p:cNvPicPr preferRelativeResize="0"/>
          <p:nvPr/>
        </p:nvPicPr>
        <p:blipFill rotWithShape="1">
          <a:blip r:embed="rId2">
            <a:alphaModFix/>
          </a:blip>
          <a:srcRect l="21567" t="10754" r="41163"/>
          <a:stretch/>
        </p:blipFill>
        <p:spPr>
          <a:xfrm>
            <a:off x="5922169" y="-1"/>
            <a:ext cx="3221832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4" name="Google Shape;644;g2bafae04236_0_491"/>
          <p:cNvGrpSpPr/>
          <p:nvPr/>
        </p:nvGrpSpPr>
        <p:grpSpPr>
          <a:xfrm>
            <a:off x="7199170" y="4569431"/>
            <a:ext cx="1944259" cy="405000"/>
            <a:chOff x="9597610" y="6092575"/>
            <a:chExt cx="2592000" cy="540000"/>
          </a:xfrm>
        </p:grpSpPr>
        <p:sp>
          <p:nvSpPr>
            <p:cNvPr id="645" name="Google Shape;645;g2bafae04236_0_491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46" name="Google Shape;646;g2bafae04236_0_49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7" name="Google Shape;647;g2bafae04236_0_491"/>
          <p:cNvGrpSpPr/>
          <p:nvPr/>
        </p:nvGrpSpPr>
        <p:grpSpPr>
          <a:xfrm>
            <a:off x="-187035" y="4340006"/>
            <a:ext cx="6038512" cy="945000"/>
            <a:chOff x="-249380" y="5786675"/>
            <a:chExt cx="8051350" cy="1260000"/>
          </a:xfrm>
        </p:grpSpPr>
        <p:grpSp>
          <p:nvGrpSpPr>
            <p:cNvPr id="648" name="Google Shape;648;g2bafae04236_0_491"/>
            <p:cNvGrpSpPr/>
            <p:nvPr/>
          </p:nvGrpSpPr>
          <p:grpSpPr>
            <a:xfrm>
              <a:off x="-249380" y="5786675"/>
              <a:ext cx="1260000" cy="1260000"/>
              <a:chOff x="-249380" y="5786675"/>
              <a:chExt cx="1260000" cy="1260000"/>
            </a:xfrm>
          </p:grpSpPr>
          <p:pic>
            <p:nvPicPr>
              <p:cNvPr id="649" name="Google Shape;649;g2bafae04236_0_491"/>
              <p:cNvPicPr preferRelativeResize="0"/>
              <p:nvPr/>
            </p:nvPicPr>
            <p:blipFill rotWithShape="1">
              <a:blip r:embed="rId4">
                <a:alphaModFix/>
              </a:blip>
              <a:srcRect l="30051" t="4637" r="18587" b="18195"/>
              <a:stretch/>
            </p:blipFill>
            <p:spPr>
              <a:xfrm>
                <a:off x="-239245" y="5795034"/>
                <a:ext cx="1242000" cy="12432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650" name="Google Shape;650;g2bafae04236_0_491"/>
              <p:cNvPicPr preferRelativeResize="0"/>
              <p:nvPr/>
            </p:nvPicPr>
            <p:blipFill rotWithShape="1">
              <a:blip r:embed="rId5">
                <a:alphaModFix/>
              </a:blip>
              <a:srcRect l="29519" t="-542" r="3451"/>
              <a:stretch/>
            </p:blipFill>
            <p:spPr>
              <a:xfrm flipH="1">
                <a:off x="-249380" y="5786675"/>
                <a:ext cx="1260000" cy="1260000"/>
              </a:xfrm>
              <a:prstGeom prst="ellipse">
                <a:avLst/>
              </a:prstGeom>
              <a:noFill/>
              <a:ln>
                <a:noFill/>
              </a:ln>
            </p:spPr>
          </p:pic>
        </p:grpSp>
        <p:pic>
          <p:nvPicPr>
            <p:cNvPr id="651" name="Google Shape;651;g2bafae04236_0_49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38715" y="6194553"/>
              <a:ext cx="2093274" cy="1003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2" name="Google Shape;652;g2bafae04236_0_49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38715" y="6394631"/>
              <a:ext cx="2083702" cy="1289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3" name="Google Shape;653;g2bafae04236_0_491"/>
            <p:cNvPicPr preferRelativeResize="0"/>
            <p:nvPr/>
          </p:nvPicPr>
          <p:blipFill rotWithShape="1">
            <a:blip r:embed="rId8">
              <a:alphaModFix/>
            </a:blip>
            <a:srcRect t="17304" r="58492" b="2322"/>
            <a:stretch/>
          </p:blipFill>
          <p:spPr>
            <a:xfrm rot="5400000">
              <a:off x="5404562" y="4094874"/>
              <a:ext cx="253021" cy="45417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4" name="Google Shape;654;g2bafae04236_0_491"/>
          <p:cNvSpPr txBox="1">
            <a:spLocks noGrp="1"/>
          </p:cNvSpPr>
          <p:nvPr>
            <p:ph type="title"/>
          </p:nvPr>
        </p:nvSpPr>
        <p:spPr>
          <a:xfrm>
            <a:off x="163751" y="322832"/>
            <a:ext cx="56877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" name="Google Shape;656;g2bafae04236_0_504"/>
          <p:cNvPicPr preferRelativeResize="0"/>
          <p:nvPr/>
        </p:nvPicPr>
        <p:blipFill rotWithShape="1">
          <a:blip r:embed="rId2">
            <a:alphaModFix/>
          </a:blip>
          <a:srcRect l="28060" r="30177"/>
          <a:stretch/>
        </p:blipFill>
        <p:spPr>
          <a:xfrm>
            <a:off x="5922168" y="0"/>
            <a:ext cx="3221831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7" name="Google Shape;657;g2bafae04236_0_504"/>
          <p:cNvGrpSpPr/>
          <p:nvPr/>
        </p:nvGrpSpPr>
        <p:grpSpPr>
          <a:xfrm>
            <a:off x="7199170" y="4569431"/>
            <a:ext cx="1944259" cy="405000"/>
            <a:chOff x="9597610" y="6092575"/>
            <a:chExt cx="2592000" cy="540000"/>
          </a:xfrm>
        </p:grpSpPr>
        <p:sp>
          <p:nvSpPr>
            <p:cNvPr id="658" name="Google Shape;658;g2bafae04236_0_504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59" name="Google Shape;659;g2bafae04236_0_50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0" name="Google Shape;660;g2bafae04236_0_504"/>
          <p:cNvSpPr txBox="1">
            <a:spLocks noGrp="1"/>
          </p:cNvSpPr>
          <p:nvPr>
            <p:ph type="title"/>
          </p:nvPr>
        </p:nvSpPr>
        <p:spPr>
          <a:xfrm>
            <a:off x="163751" y="322832"/>
            <a:ext cx="56877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661" name="Google Shape;661;g2bafae04236_0_504"/>
          <p:cNvPicPr preferRelativeResize="0"/>
          <p:nvPr/>
        </p:nvPicPr>
        <p:blipFill rotWithShape="1">
          <a:blip r:embed="rId4">
            <a:alphaModFix/>
          </a:blip>
          <a:srcRect l="2229" b="15419"/>
          <a:stretch/>
        </p:blipFill>
        <p:spPr>
          <a:xfrm>
            <a:off x="13715" y="4354830"/>
            <a:ext cx="5905871" cy="8023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eño personalizado">
  <p:cSld name="7_Diseño personalizado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Google Shape;663;g2bafae04236_0_5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5925285" y="-8621"/>
            <a:ext cx="324644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4" name="Google Shape;664;g2bafae04236_0_511"/>
          <p:cNvGrpSpPr/>
          <p:nvPr/>
        </p:nvGrpSpPr>
        <p:grpSpPr>
          <a:xfrm>
            <a:off x="-179434" y="4289528"/>
            <a:ext cx="7327686" cy="932400"/>
            <a:chOff x="-239245" y="5795034"/>
            <a:chExt cx="9770249" cy="1243200"/>
          </a:xfrm>
        </p:grpSpPr>
        <p:pic>
          <p:nvPicPr>
            <p:cNvPr id="665" name="Google Shape;665;g2bafae04236_0_5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8715" y="6191785"/>
              <a:ext cx="2093274" cy="1003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6" name="Google Shape;666;g2bafae04236_0_5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38715" y="6391863"/>
              <a:ext cx="2083702" cy="12899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67" name="Google Shape;667;g2bafae04236_0_511"/>
            <p:cNvGrpSpPr/>
            <p:nvPr/>
          </p:nvGrpSpPr>
          <p:grpSpPr>
            <a:xfrm>
              <a:off x="3260175" y="6236493"/>
              <a:ext cx="6270829" cy="261263"/>
              <a:chOff x="2323073" y="6236493"/>
              <a:chExt cx="6270829" cy="261263"/>
            </a:xfrm>
          </p:grpSpPr>
          <p:pic>
            <p:nvPicPr>
              <p:cNvPr id="668" name="Google Shape;668;g2bafae04236_0_511"/>
              <p:cNvPicPr preferRelativeResize="0"/>
              <p:nvPr/>
            </p:nvPicPr>
            <p:blipFill rotWithShape="1">
              <a:blip r:embed="rId5">
                <a:alphaModFix/>
              </a:blip>
              <a:srcRect r="58492" b="2334"/>
              <a:stretch/>
            </p:blipFill>
            <p:spPr>
              <a:xfrm rot="5400000">
                <a:off x="4956408" y="3603157"/>
                <a:ext cx="253021" cy="551969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69" name="Google Shape;669;g2bafae04236_0_511"/>
              <p:cNvPicPr preferRelativeResize="0"/>
              <p:nvPr/>
            </p:nvPicPr>
            <p:blipFill rotWithShape="1">
              <a:blip r:embed="rId5">
                <a:alphaModFix/>
              </a:blip>
              <a:srcRect t="17347" r="58492" b="70861"/>
              <a:stretch/>
            </p:blipFill>
            <p:spPr>
              <a:xfrm rot="5400000">
                <a:off x="8134276" y="6038130"/>
                <a:ext cx="253021" cy="66623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70" name="Google Shape;670;g2bafae04236_0_511"/>
            <p:cNvPicPr preferRelativeResize="0"/>
            <p:nvPr/>
          </p:nvPicPr>
          <p:blipFill rotWithShape="1">
            <a:blip r:embed="rId6">
              <a:alphaModFix/>
            </a:blip>
            <a:srcRect t="5056" b="28232"/>
            <a:stretch/>
          </p:blipFill>
          <p:spPr>
            <a:xfrm>
              <a:off x="-239245" y="5795034"/>
              <a:ext cx="1242000" cy="124320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671" name="Google Shape;671;g2bafae04236_0_511"/>
          <p:cNvGrpSpPr/>
          <p:nvPr/>
        </p:nvGrpSpPr>
        <p:grpSpPr>
          <a:xfrm>
            <a:off x="7198208" y="4569431"/>
            <a:ext cx="1944000" cy="405000"/>
            <a:chOff x="9597610" y="6092575"/>
            <a:chExt cx="2592000" cy="540000"/>
          </a:xfrm>
        </p:grpSpPr>
        <p:sp>
          <p:nvSpPr>
            <p:cNvPr id="672" name="Google Shape;672;g2bafae04236_0_511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73" name="Google Shape;673;g2bafae04236_0_51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eño personalizado">
  <p:cSld name="8_Diseño personalizado"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Google Shape;675;g2bafae04236_0_5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3212328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6" name="Google Shape;676;g2bafae04236_0_523"/>
          <p:cNvGrpSpPr/>
          <p:nvPr/>
        </p:nvGrpSpPr>
        <p:grpSpPr>
          <a:xfrm>
            <a:off x="7200000" y="4430238"/>
            <a:ext cx="1944000" cy="405000"/>
            <a:chOff x="9597610" y="6092575"/>
            <a:chExt cx="2592000" cy="540000"/>
          </a:xfrm>
        </p:grpSpPr>
        <p:sp>
          <p:nvSpPr>
            <p:cNvPr id="677" name="Google Shape;677;g2bafae04236_0_523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78" name="Google Shape;678;g2bafae04236_0_52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79" name="Google Shape;679;g2bafae04236_0_5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205" y="4632004"/>
            <a:ext cx="1569957" cy="75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g2bafae04236_0_5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3205" y="4782062"/>
            <a:ext cx="1562776" cy="967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1" name="Google Shape;681;g2bafae04236_0_523"/>
          <p:cNvGrpSpPr/>
          <p:nvPr/>
        </p:nvGrpSpPr>
        <p:grpSpPr>
          <a:xfrm rot="5400000">
            <a:off x="6513054" y="1837759"/>
            <a:ext cx="4703121" cy="195947"/>
            <a:chOff x="2323073" y="6236493"/>
            <a:chExt cx="6270829" cy="261263"/>
          </a:xfrm>
        </p:grpSpPr>
        <p:pic>
          <p:nvPicPr>
            <p:cNvPr id="682" name="Google Shape;682;g2bafae04236_0_523"/>
            <p:cNvPicPr preferRelativeResize="0"/>
            <p:nvPr/>
          </p:nvPicPr>
          <p:blipFill rotWithShape="1">
            <a:blip r:embed="rId6">
              <a:alphaModFix/>
            </a:blip>
            <a:srcRect r="58492" b="2334"/>
            <a:stretch/>
          </p:blipFill>
          <p:spPr>
            <a:xfrm rot="5400000">
              <a:off x="4956408" y="3603157"/>
              <a:ext cx="253021" cy="55196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3" name="Google Shape;683;g2bafae04236_0_523"/>
            <p:cNvPicPr preferRelativeResize="0"/>
            <p:nvPr/>
          </p:nvPicPr>
          <p:blipFill rotWithShape="1">
            <a:blip r:embed="rId6">
              <a:alphaModFix/>
            </a:blip>
            <a:srcRect t="17347" r="58492" b="70861"/>
            <a:stretch/>
          </p:blipFill>
          <p:spPr>
            <a:xfrm rot="5400000">
              <a:off x="8134276" y="6038130"/>
              <a:ext cx="253021" cy="6662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84" name="Google Shape;684;g2bafae04236_0_523"/>
          <p:cNvPicPr preferRelativeResize="0"/>
          <p:nvPr/>
        </p:nvPicPr>
        <p:blipFill rotWithShape="1">
          <a:blip r:embed="rId7">
            <a:alphaModFix/>
          </a:blip>
          <a:srcRect t="5056" b="28232"/>
          <a:stretch/>
        </p:blipFill>
        <p:spPr>
          <a:xfrm>
            <a:off x="8310780" y="-125631"/>
            <a:ext cx="1025700" cy="1026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Diseño personalizado">
  <p:cSld name="11_Diseño personalizado"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" name="Google Shape;686;g2bafae04236_0_5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3221831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7" name="Google Shape;687;g2bafae04236_0_534"/>
          <p:cNvGrpSpPr/>
          <p:nvPr/>
        </p:nvGrpSpPr>
        <p:grpSpPr>
          <a:xfrm>
            <a:off x="7200000" y="4544538"/>
            <a:ext cx="1944000" cy="405000"/>
            <a:chOff x="9597610" y="6092575"/>
            <a:chExt cx="2592000" cy="540000"/>
          </a:xfrm>
        </p:grpSpPr>
        <p:sp>
          <p:nvSpPr>
            <p:cNvPr id="688" name="Google Shape;688;g2bafae04236_0_534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89" name="Google Shape;689;g2bafae04236_0_5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0" name="Google Shape;690;g2bafae04236_0_534"/>
          <p:cNvGrpSpPr/>
          <p:nvPr/>
        </p:nvGrpSpPr>
        <p:grpSpPr>
          <a:xfrm rot="5400000">
            <a:off x="6513054" y="1933009"/>
            <a:ext cx="4703121" cy="195947"/>
            <a:chOff x="2323073" y="6236493"/>
            <a:chExt cx="6270829" cy="261263"/>
          </a:xfrm>
        </p:grpSpPr>
        <p:pic>
          <p:nvPicPr>
            <p:cNvPr id="691" name="Google Shape;691;g2bafae04236_0_534"/>
            <p:cNvPicPr preferRelativeResize="0"/>
            <p:nvPr/>
          </p:nvPicPr>
          <p:blipFill rotWithShape="1">
            <a:blip r:embed="rId4">
              <a:alphaModFix/>
            </a:blip>
            <a:srcRect r="58492" b="2334"/>
            <a:stretch/>
          </p:blipFill>
          <p:spPr>
            <a:xfrm rot="5400000">
              <a:off x="4956408" y="3603157"/>
              <a:ext cx="253021" cy="55196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2" name="Google Shape;692;g2bafae04236_0_534"/>
            <p:cNvPicPr preferRelativeResize="0"/>
            <p:nvPr/>
          </p:nvPicPr>
          <p:blipFill rotWithShape="1">
            <a:blip r:embed="rId4">
              <a:alphaModFix/>
            </a:blip>
            <a:srcRect t="17347" r="58492" b="70861"/>
            <a:stretch/>
          </p:blipFill>
          <p:spPr>
            <a:xfrm rot="5400000">
              <a:off x="8134276" y="6038130"/>
              <a:ext cx="253021" cy="6662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93" name="Google Shape;693;g2bafae04236_0_534"/>
          <p:cNvPicPr preferRelativeResize="0"/>
          <p:nvPr/>
        </p:nvPicPr>
        <p:blipFill rotWithShape="1">
          <a:blip r:embed="rId5">
            <a:alphaModFix/>
          </a:blip>
          <a:srcRect t="5056" b="28232"/>
          <a:stretch/>
        </p:blipFill>
        <p:spPr>
          <a:xfrm>
            <a:off x="8310780" y="-78006"/>
            <a:ext cx="1025700" cy="1026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94" name="Google Shape;694;g2bafae04236_0_5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3205" y="4632004"/>
            <a:ext cx="1569957" cy="75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g2bafae04236_0_5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3205" y="4782062"/>
            <a:ext cx="1562776" cy="96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eño personalizado">
  <p:cSld name="2_Diseño personalizado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g2bafae04236_0_545"/>
          <p:cNvGrpSpPr/>
          <p:nvPr/>
        </p:nvGrpSpPr>
        <p:grpSpPr>
          <a:xfrm>
            <a:off x="-179434" y="4346276"/>
            <a:ext cx="7327686" cy="932400"/>
            <a:chOff x="-239245" y="5795034"/>
            <a:chExt cx="9770249" cy="1243200"/>
          </a:xfrm>
        </p:grpSpPr>
        <p:pic>
          <p:nvPicPr>
            <p:cNvPr id="698" name="Google Shape;698;g2bafae04236_0_545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8715" y="6191785"/>
              <a:ext cx="2093274" cy="1003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9" name="Google Shape;699;g2bafae04236_0_54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8715" y="6391863"/>
              <a:ext cx="2083702" cy="12899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00" name="Google Shape;700;g2bafae04236_0_545"/>
            <p:cNvGrpSpPr/>
            <p:nvPr/>
          </p:nvGrpSpPr>
          <p:grpSpPr>
            <a:xfrm>
              <a:off x="3260175" y="6236493"/>
              <a:ext cx="6270829" cy="261263"/>
              <a:chOff x="2323073" y="6236493"/>
              <a:chExt cx="6270829" cy="261263"/>
            </a:xfrm>
          </p:grpSpPr>
          <p:pic>
            <p:nvPicPr>
              <p:cNvPr id="701" name="Google Shape;701;g2bafae04236_0_545"/>
              <p:cNvPicPr preferRelativeResize="0"/>
              <p:nvPr/>
            </p:nvPicPr>
            <p:blipFill rotWithShape="1">
              <a:blip r:embed="rId4">
                <a:alphaModFix/>
              </a:blip>
              <a:srcRect r="58492" b="2334"/>
              <a:stretch/>
            </p:blipFill>
            <p:spPr>
              <a:xfrm rot="5400000">
                <a:off x="4956408" y="3603157"/>
                <a:ext cx="253021" cy="551969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02" name="Google Shape;702;g2bafae04236_0_545"/>
              <p:cNvPicPr preferRelativeResize="0"/>
              <p:nvPr/>
            </p:nvPicPr>
            <p:blipFill rotWithShape="1">
              <a:blip r:embed="rId4">
                <a:alphaModFix/>
              </a:blip>
              <a:srcRect t="17347" r="58492" b="70861"/>
              <a:stretch/>
            </p:blipFill>
            <p:spPr>
              <a:xfrm rot="5400000">
                <a:off x="8134276" y="6038130"/>
                <a:ext cx="253021" cy="66623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03" name="Google Shape;703;g2bafae04236_0_545"/>
            <p:cNvPicPr preferRelativeResize="0"/>
            <p:nvPr/>
          </p:nvPicPr>
          <p:blipFill rotWithShape="1">
            <a:blip r:embed="rId5">
              <a:alphaModFix/>
            </a:blip>
            <a:srcRect l="11517" t="9264" r="28056"/>
            <a:stretch/>
          </p:blipFill>
          <p:spPr>
            <a:xfrm>
              <a:off x="-239245" y="5795034"/>
              <a:ext cx="1242000" cy="124320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704" name="Google Shape;704;g2bafae04236_0_545"/>
          <p:cNvGrpSpPr/>
          <p:nvPr/>
        </p:nvGrpSpPr>
        <p:grpSpPr>
          <a:xfrm>
            <a:off x="7199170" y="4569431"/>
            <a:ext cx="1944259" cy="405000"/>
            <a:chOff x="9597610" y="6092575"/>
            <a:chExt cx="2592000" cy="540000"/>
          </a:xfrm>
        </p:grpSpPr>
        <p:sp>
          <p:nvSpPr>
            <p:cNvPr id="705" name="Google Shape;705;g2bafae04236_0_545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06" name="Google Shape;706;g2bafae04236_0_54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 blanco" type="obj">
  <p:cSld name="OBJECT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8" name="Google Shape;708;g2bafae04236_0_556"/>
          <p:cNvGrpSpPr/>
          <p:nvPr/>
        </p:nvGrpSpPr>
        <p:grpSpPr>
          <a:xfrm>
            <a:off x="-132347" y="4311667"/>
            <a:ext cx="7335288" cy="945000"/>
            <a:chOff x="-249380" y="5786675"/>
            <a:chExt cx="9780384" cy="1260000"/>
          </a:xfrm>
        </p:grpSpPr>
        <p:grpSp>
          <p:nvGrpSpPr>
            <p:cNvPr id="709" name="Google Shape;709;g2bafae04236_0_556"/>
            <p:cNvGrpSpPr/>
            <p:nvPr/>
          </p:nvGrpSpPr>
          <p:grpSpPr>
            <a:xfrm>
              <a:off x="-249380" y="5786675"/>
              <a:ext cx="1260000" cy="1260000"/>
              <a:chOff x="-249380" y="5786675"/>
              <a:chExt cx="1260000" cy="1260000"/>
            </a:xfrm>
          </p:grpSpPr>
          <p:pic>
            <p:nvPicPr>
              <p:cNvPr id="710" name="Google Shape;710;g2bafae04236_0_556"/>
              <p:cNvPicPr preferRelativeResize="0"/>
              <p:nvPr/>
            </p:nvPicPr>
            <p:blipFill rotWithShape="1">
              <a:blip r:embed="rId2">
                <a:alphaModFix/>
              </a:blip>
              <a:srcRect l="30051" t="4637" r="18587" b="18195"/>
              <a:stretch/>
            </p:blipFill>
            <p:spPr>
              <a:xfrm>
                <a:off x="-239245" y="5795034"/>
                <a:ext cx="1242000" cy="12432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711" name="Google Shape;711;g2bafae04236_0_556"/>
              <p:cNvPicPr preferRelativeResize="0"/>
              <p:nvPr/>
            </p:nvPicPr>
            <p:blipFill rotWithShape="1">
              <a:blip r:embed="rId3">
                <a:alphaModFix/>
              </a:blip>
              <a:srcRect l="1835" t="29188" r="22332" b="20260"/>
              <a:stretch/>
            </p:blipFill>
            <p:spPr>
              <a:xfrm>
                <a:off x="-249380" y="5786675"/>
                <a:ext cx="1260000" cy="1260000"/>
              </a:xfrm>
              <a:prstGeom prst="ellipse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12" name="Google Shape;712;g2bafae04236_0_556"/>
            <p:cNvGrpSpPr/>
            <p:nvPr/>
          </p:nvGrpSpPr>
          <p:grpSpPr>
            <a:xfrm>
              <a:off x="1138715" y="6191785"/>
              <a:ext cx="8392289" cy="329069"/>
              <a:chOff x="1138715" y="6191785"/>
              <a:chExt cx="8392289" cy="329069"/>
            </a:xfrm>
          </p:grpSpPr>
          <p:pic>
            <p:nvPicPr>
              <p:cNvPr id="713" name="Google Shape;713;g2bafae04236_0_556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138715" y="6191785"/>
                <a:ext cx="2093274" cy="10036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4" name="Google Shape;714;g2bafae04236_0_55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1138715" y="6391863"/>
                <a:ext cx="2083702" cy="128991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715" name="Google Shape;715;g2bafae04236_0_556"/>
              <p:cNvGrpSpPr/>
              <p:nvPr/>
            </p:nvGrpSpPr>
            <p:grpSpPr>
              <a:xfrm>
                <a:off x="3260175" y="6236493"/>
                <a:ext cx="6270829" cy="261263"/>
                <a:chOff x="2323073" y="6236493"/>
                <a:chExt cx="6270829" cy="261263"/>
              </a:xfrm>
            </p:grpSpPr>
            <p:pic>
              <p:nvPicPr>
                <p:cNvPr id="716" name="Google Shape;716;g2bafae04236_0_556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r="58492" b="2334"/>
                <a:stretch/>
              </p:blipFill>
              <p:spPr>
                <a:xfrm rot="5400000">
                  <a:off x="4956408" y="3603157"/>
                  <a:ext cx="253021" cy="551969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17" name="Google Shape;717;g2bafae04236_0_556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t="17347" r="58492" b="70861"/>
                <a:stretch/>
              </p:blipFill>
              <p:spPr>
                <a:xfrm rot="5400000">
                  <a:off x="8134276" y="6038130"/>
                  <a:ext cx="253021" cy="66623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718" name="Google Shape;718;g2bafae04236_0_556"/>
          <p:cNvGrpSpPr/>
          <p:nvPr/>
        </p:nvGrpSpPr>
        <p:grpSpPr>
          <a:xfrm>
            <a:off x="7199170" y="4569431"/>
            <a:ext cx="1944259" cy="405000"/>
            <a:chOff x="9597610" y="6092575"/>
            <a:chExt cx="2592000" cy="540000"/>
          </a:xfrm>
        </p:grpSpPr>
        <p:sp>
          <p:nvSpPr>
            <p:cNvPr id="719" name="Google Shape;719;g2bafae04236_0_556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20" name="Google Shape;720;g2bafae04236_0_55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eño personalizado">
  <p:cSld name="12_Diseño personalizado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2" name="Google Shape;722;g2bafae04236_0_570"/>
          <p:cNvGrpSpPr/>
          <p:nvPr/>
        </p:nvGrpSpPr>
        <p:grpSpPr>
          <a:xfrm>
            <a:off x="-179434" y="4346276"/>
            <a:ext cx="7327686" cy="932400"/>
            <a:chOff x="-239245" y="5795034"/>
            <a:chExt cx="9770249" cy="1243200"/>
          </a:xfrm>
        </p:grpSpPr>
        <p:pic>
          <p:nvPicPr>
            <p:cNvPr id="723" name="Google Shape;723;g2bafae04236_0_57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8715" y="6191785"/>
              <a:ext cx="2093274" cy="1003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4" name="Google Shape;724;g2bafae04236_0_57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8715" y="6391863"/>
              <a:ext cx="2083702" cy="12899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25" name="Google Shape;725;g2bafae04236_0_570"/>
            <p:cNvGrpSpPr/>
            <p:nvPr/>
          </p:nvGrpSpPr>
          <p:grpSpPr>
            <a:xfrm>
              <a:off x="3260175" y="6236493"/>
              <a:ext cx="6270829" cy="261263"/>
              <a:chOff x="2323073" y="6236493"/>
              <a:chExt cx="6270829" cy="261263"/>
            </a:xfrm>
          </p:grpSpPr>
          <p:pic>
            <p:nvPicPr>
              <p:cNvPr id="726" name="Google Shape;726;g2bafae04236_0_570"/>
              <p:cNvPicPr preferRelativeResize="0"/>
              <p:nvPr/>
            </p:nvPicPr>
            <p:blipFill rotWithShape="1">
              <a:blip r:embed="rId4">
                <a:alphaModFix/>
              </a:blip>
              <a:srcRect r="58492" b="2334"/>
              <a:stretch/>
            </p:blipFill>
            <p:spPr>
              <a:xfrm rot="5400000">
                <a:off x="4956408" y="3603157"/>
                <a:ext cx="253021" cy="551969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7" name="Google Shape;727;g2bafae04236_0_570"/>
              <p:cNvPicPr preferRelativeResize="0"/>
              <p:nvPr/>
            </p:nvPicPr>
            <p:blipFill rotWithShape="1">
              <a:blip r:embed="rId4">
                <a:alphaModFix/>
              </a:blip>
              <a:srcRect t="17347" r="58492" b="70861"/>
              <a:stretch/>
            </p:blipFill>
            <p:spPr>
              <a:xfrm rot="5400000">
                <a:off x="8134276" y="6038130"/>
                <a:ext cx="253021" cy="66623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28" name="Google Shape;728;g2bafae04236_0_570"/>
            <p:cNvPicPr preferRelativeResize="0"/>
            <p:nvPr/>
          </p:nvPicPr>
          <p:blipFill rotWithShape="1">
            <a:blip r:embed="rId5">
              <a:alphaModFix/>
            </a:blip>
            <a:srcRect l="14668" r="18749"/>
            <a:stretch/>
          </p:blipFill>
          <p:spPr>
            <a:xfrm>
              <a:off x="-239245" y="5795034"/>
              <a:ext cx="1242000" cy="124320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729" name="Google Shape;729;g2bafae04236_0_570"/>
          <p:cNvGrpSpPr/>
          <p:nvPr/>
        </p:nvGrpSpPr>
        <p:grpSpPr>
          <a:xfrm>
            <a:off x="7199170" y="4569431"/>
            <a:ext cx="1944259" cy="405000"/>
            <a:chOff x="9597610" y="6092575"/>
            <a:chExt cx="2592000" cy="540000"/>
          </a:xfrm>
        </p:grpSpPr>
        <p:sp>
          <p:nvSpPr>
            <p:cNvPr id="730" name="Google Shape;730;g2bafae04236_0_570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31" name="Google Shape;731;g2bafae04236_0_57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eño personalizado">
  <p:cSld name="15_Diseño personalizado"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3" name="Google Shape;733;g2bafae04236_0_581"/>
          <p:cNvGrpSpPr/>
          <p:nvPr/>
        </p:nvGrpSpPr>
        <p:grpSpPr>
          <a:xfrm>
            <a:off x="7199170" y="4569431"/>
            <a:ext cx="1944259" cy="405000"/>
            <a:chOff x="9597610" y="6092575"/>
            <a:chExt cx="2592000" cy="540000"/>
          </a:xfrm>
        </p:grpSpPr>
        <p:sp>
          <p:nvSpPr>
            <p:cNvPr id="734" name="Google Shape;734;g2bafae04236_0_581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35" name="Google Shape;735;g2bafae04236_0_58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36" name="Google Shape;736;g2bafae04236_0_581"/>
          <p:cNvPicPr preferRelativeResize="0"/>
          <p:nvPr/>
        </p:nvPicPr>
        <p:blipFill rotWithShape="1">
          <a:blip r:embed="rId3">
            <a:alphaModFix/>
          </a:blip>
          <a:srcRect l="1768" b="11182"/>
          <a:stretch/>
        </p:blipFill>
        <p:spPr>
          <a:xfrm>
            <a:off x="-19050" y="4315112"/>
            <a:ext cx="7199144" cy="828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>
  <p:cSld name="En blanco"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2bafae04236_0_586"/>
          <p:cNvSpPr/>
          <p:nvPr/>
        </p:nvSpPr>
        <p:spPr>
          <a:xfrm>
            <a:off x="-1" y="0"/>
            <a:ext cx="3027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g2bafae04236_0_586"/>
          <p:cNvSpPr/>
          <p:nvPr/>
        </p:nvSpPr>
        <p:spPr>
          <a:xfrm>
            <a:off x="3037934" y="0"/>
            <a:ext cx="2867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0" name="Google Shape;740;g2bafae04236_0_586"/>
          <p:cNvPicPr preferRelativeResize="0"/>
          <p:nvPr/>
        </p:nvPicPr>
        <p:blipFill rotWithShape="1">
          <a:blip r:embed="rId2">
            <a:alphaModFix/>
          </a:blip>
          <a:srcRect l="8181" t="2391"/>
          <a:stretch/>
        </p:blipFill>
        <p:spPr>
          <a:xfrm>
            <a:off x="5920979" y="0"/>
            <a:ext cx="322183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g2bafae04236_0_5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6187" y="712649"/>
            <a:ext cx="382402" cy="382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g2bafae04236_0_5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2779" y="766024"/>
            <a:ext cx="317466" cy="317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g2bafae04236_0_586"/>
          <p:cNvPicPr preferRelativeResize="0"/>
          <p:nvPr/>
        </p:nvPicPr>
        <p:blipFill rotWithShape="1">
          <a:blip r:embed="rId5">
            <a:alphaModFix/>
          </a:blip>
          <a:srcRect r="32148"/>
          <a:stretch/>
        </p:blipFill>
        <p:spPr>
          <a:xfrm rot="5400000">
            <a:off x="6164791" y="2171483"/>
            <a:ext cx="4986099" cy="8005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4" name="Google Shape;744;g2bafae04236_0_586"/>
          <p:cNvGrpSpPr/>
          <p:nvPr/>
        </p:nvGrpSpPr>
        <p:grpSpPr>
          <a:xfrm>
            <a:off x="7199170" y="4569431"/>
            <a:ext cx="1944259" cy="405000"/>
            <a:chOff x="9597610" y="6092575"/>
            <a:chExt cx="2592000" cy="540000"/>
          </a:xfrm>
        </p:grpSpPr>
        <p:sp>
          <p:nvSpPr>
            <p:cNvPr id="745" name="Google Shape;745;g2bafae04236_0_586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46" name="Google Shape;746;g2bafae04236_0_58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7" name="Google Shape;747;g2bafae04236_0_586"/>
          <p:cNvGrpSpPr/>
          <p:nvPr/>
        </p:nvGrpSpPr>
        <p:grpSpPr>
          <a:xfrm>
            <a:off x="2445131" y="4677375"/>
            <a:ext cx="4703121" cy="195947"/>
            <a:chOff x="2323073" y="6236493"/>
            <a:chExt cx="6270829" cy="261263"/>
          </a:xfrm>
        </p:grpSpPr>
        <p:pic>
          <p:nvPicPr>
            <p:cNvPr id="748" name="Google Shape;748;g2bafae04236_0_586"/>
            <p:cNvPicPr preferRelativeResize="0"/>
            <p:nvPr/>
          </p:nvPicPr>
          <p:blipFill rotWithShape="1">
            <a:blip r:embed="rId7">
              <a:alphaModFix/>
            </a:blip>
            <a:srcRect r="58492" b="2334"/>
            <a:stretch/>
          </p:blipFill>
          <p:spPr>
            <a:xfrm rot="5400000">
              <a:off x="4956408" y="3603157"/>
              <a:ext cx="253021" cy="55196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9" name="Google Shape;749;g2bafae04236_0_586"/>
            <p:cNvPicPr preferRelativeResize="0"/>
            <p:nvPr/>
          </p:nvPicPr>
          <p:blipFill rotWithShape="1">
            <a:blip r:embed="rId7">
              <a:alphaModFix/>
            </a:blip>
            <a:srcRect t="17347" r="58492" b="70861"/>
            <a:stretch/>
          </p:blipFill>
          <p:spPr>
            <a:xfrm rot="5400000">
              <a:off x="8134276" y="6038130"/>
              <a:ext cx="253021" cy="6662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50" name="Google Shape;750;g2bafae04236_0_586"/>
          <p:cNvPicPr preferRelativeResize="0"/>
          <p:nvPr/>
        </p:nvPicPr>
        <p:blipFill rotWithShape="1">
          <a:blip r:embed="rId8">
            <a:alphaModFix/>
          </a:blip>
          <a:srcRect l="6463" b="13591"/>
          <a:stretch/>
        </p:blipFill>
        <p:spPr>
          <a:xfrm>
            <a:off x="-44828" y="4337603"/>
            <a:ext cx="2466148" cy="805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eño personalizado">
  <p:cSld name="9_Diseño personalizado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Google Shape;752;g2bafae04236_0_600"/>
          <p:cNvPicPr preferRelativeResize="0"/>
          <p:nvPr/>
        </p:nvPicPr>
        <p:blipFill rotWithShape="1">
          <a:blip r:embed="rId2">
            <a:alphaModFix/>
          </a:blip>
          <a:srcRect l="17849" r="15771"/>
          <a:stretch/>
        </p:blipFill>
        <p:spPr>
          <a:xfrm>
            <a:off x="0" y="0"/>
            <a:ext cx="914281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g2bafae04236_0_600"/>
          <p:cNvPicPr preferRelativeResize="0"/>
          <p:nvPr/>
        </p:nvPicPr>
        <p:blipFill rotWithShape="1">
          <a:blip r:embed="rId3">
            <a:alphaModFix/>
          </a:blip>
          <a:srcRect r="882"/>
          <a:stretch/>
        </p:blipFill>
        <p:spPr>
          <a:xfrm>
            <a:off x="0" y="1032272"/>
            <a:ext cx="9142809" cy="34139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4" name="Google Shape;754;g2bafae04236_0_600"/>
          <p:cNvGrpSpPr/>
          <p:nvPr/>
        </p:nvGrpSpPr>
        <p:grpSpPr>
          <a:xfrm>
            <a:off x="7199170" y="4569431"/>
            <a:ext cx="1944259" cy="405000"/>
            <a:chOff x="9597610" y="6092575"/>
            <a:chExt cx="2592000" cy="540000"/>
          </a:xfrm>
        </p:grpSpPr>
        <p:sp>
          <p:nvSpPr>
            <p:cNvPr id="755" name="Google Shape;755;g2bafae04236_0_600"/>
            <p:cNvSpPr/>
            <p:nvPr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6" name="Google Shape;756;g2bafae04236_0_60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Relationship Id="rId27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5227fe0e2b_0_924" descr="{&quot;HashCode&quot;:2082987499,&quot;Placement&quot;:&quot;Footer&quot;,&quot;Top&quot;:520.3781,&quot;Left&quot;:452.558044,&quot;SlideWidth&quot;:960,&quot;SlideHeight&quot;:540}"/>
          <p:cNvSpPr txBox="1"/>
          <p:nvPr/>
        </p:nvSpPr>
        <p:spPr>
          <a:xfrm>
            <a:off x="4310615" y="4956602"/>
            <a:ext cx="522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Internal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763c0fe2e8_0_59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5" name="Google Shape;305;g2763c0fe2e8_0_59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6" name="Google Shape;306;g2763c0fe2e8_0_59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f1eb665a7a_0_20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1" name="Google Shape;351;g1f1eb665a7a_0_20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2" name="Google Shape;352;g1f1eb665a7a_0_20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  <p:sp>
        <p:nvSpPr>
          <p:cNvPr id="353" name="Google Shape;353;g1f1eb665a7a_0_205" descr="{&quot;HashCode&quot;:2082987499,&quot;Placement&quot;:&quot;Footer&quot;,&quot;Top&quot;:385.3781,&quot;Left&quot;:332.558044,&quot;SlideWidth&quot;:720,&quot;SlideHeight&quot;:405}"/>
          <p:cNvSpPr txBox="1"/>
          <p:nvPr/>
        </p:nvSpPr>
        <p:spPr>
          <a:xfrm>
            <a:off x="4223487" y="4894302"/>
            <a:ext cx="696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Internal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f1eb665a7a_0_3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8" name="Google Shape;398;g1f1eb665a7a_0_3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9" name="Google Shape;399;g1f1eb665a7a_0_3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bafae04236_0_308" descr="{&quot;HashCode&quot;:2082987499,&quot;Placement&quot;:&quot;Footer&quot;,&quot;Top&quot;:520.3781,&quot;Left&quot;:452.558044,&quot;SlideWidth&quot;:960,&quot;SlideHeight&quot;:540}"/>
          <p:cNvSpPr txBox="1"/>
          <p:nvPr/>
        </p:nvSpPr>
        <p:spPr>
          <a:xfrm>
            <a:off x="4310615" y="4956602"/>
            <a:ext cx="522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Internal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0" r:id="rId20"/>
    <p:sldLayoutId id="2147483731" r:id="rId21"/>
    <p:sldLayoutId id="2147483732" r:id="rId22"/>
    <p:sldLayoutId id="2147483733" r:id="rId23"/>
    <p:sldLayoutId id="2147483734" r:id="rId24"/>
    <p:sldLayoutId id="2147483735" r:id="rId25"/>
    <p:sldLayoutId id="2147483736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eSdFwSxohLZNsmtV106JeZYwqMPD6gBh?usp=shari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griculture.basf.com/ar/es/proteccion-de-cultivos-y-semillas/productos/lactosilo-gold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hyperlink" Target="http://drive.google.com/file/d/16jEhgjQLOVJW5TpY7MxLnOxW8TFyVcDj/view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4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4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6.jpg"/><Relationship Id="rId5" Type="http://schemas.openxmlformats.org/officeDocument/2006/relationships/image" Target="../media/image50.png"/><Relationship Id="rId4" Type="http://schemas.openxmlformats.org/officeDocument/2006/relationships/hyperlink" Target="https://goo.su/O7po0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_G4Rvj5zPi2cq-aDU6qUl9CY1MPFkMCc/view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6.jpg"/><Relationship Id="rId4" Type="http://schemas.openxmlformats.org/officeDocument/2006/relationships/image" Target="../media/image5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griculture.basf.com/ar/es/proteccion-de-cultivos-y-semillas/productos/lactosilo-gold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6.jpg"/><Relationship Id="rId5" Type="http://schemas.openxmlformats.org/officeDocument/2006/relationships/image" Target="../media/image52.jpg"/><Relationship Id="rId4" Type="http://schemas.openxmlformats.org/officeDocument/2006/relationships/hyperlink" Target="http://drive.google.com/file/d/1hAxuu_oUt58owcH6xJmETG1yTB-E-fs3/view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su/O7po0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46.jpg"/><Relationship Id="rId4" Type="http://schemas.openxmlformats.org/officeDocument/2006/relationships/image" Target="../media/image5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4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su/O7po0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6.jpg"/><Relationship Id="rId5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25227fe0e2b_0_320"/>
          <p:cNvSpPr txBox="1"/>
          <p:nvPr/>
        </p:nvSpPr>
        <p:spPr>
          <a:xfrm>
            <a:off x="234442" y="262673"/>
            <a:ext cx="56877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es" sz="23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Campaña </a:t>
            </a:r>
            <a:r>
              <a:rPr lang="es" sz="2300" b="1">
                <a:solidFill>
                  <a:schemeClr val="accent1"/>
                </a:solidFill>
              </a:rPr>
              <a:t>Lactosilo</a:t>
            </a:r>
            <a:r>
              <a:rPr lang="es" sz="23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®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g25227fe0e2b_0_320"/>
          <p:cNvSpPr txBox="1"/>
          <p:nvPr/>
        </p:nvSpPr>
        <p:spPr>
          <a:xfrm>
            <a:off x="48600" y="1359775"/>
            <a:ext cx="90468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Presentación de contenido Campaña </a:t>
            </a:r>
            <a:r>
              <a:rPr lang="es" sz="1800" b="1">
                <a:solidFill>
                  <a:schemeClr val="dk1"/>
                </a:solidFill>
              </a:rPr>
              <a:t>Lactosilo</a:t>
            </a:r>
            <a:r>
              <a:rPr lang="e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®: 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" sz="1800" b="1">
                <a:solidFill>
                  <a:schemeClr val="dk1"/>
                </a:solidFill>
              </a:rPr>
              <a:t>FEBRERO - MARZO 2024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3" name="Google Shape;763;g25227fe0e2b_0_3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450" y="3221625"/>
            <a:ext cx="46170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g25227fe0e2b_0_3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6000" y="3221625"/>
            <a:ext cx="46170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g25227fe0e2b_0_3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40875" y="3200588"/>
            <a:ext cx="503775" cy="50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2bafae04236_0_303"/>
          <p:cNvSpPr txBox="1"/>
          <p:nvPr/>
        </p:nvSpPr>
        <p:spPr>
          <a:xfrm>
            <a:off x="234442" y="262673"/>
            <a:ext cx="56877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es" sz="23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Campaña </a:t>
            </a:r>
            <a:r>
              <a:rPr lang="es" sz="2300" b="1">
                <a:solidFill>
                  <a:schemeClr val="accent1"/>
                </a:solidFill>
              </a:rPr>
              <a:t>Lactosilo®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g2bafae04236_0_303"/>
          <p:cNvSpPr txBox="1"/>
          <p:nvPr/>
        </p:nvSpPr>
        <p:spPr>
          <a:xfrm>
            <a:off x="3178975" y="2316900"/>
            <a:ext cx="3371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" sz="2800" b="1" u="sng">
                <a:solidFill>
                  <a:schemeClr val="hlink"/>
                </a:solidFill>
                <a:hlinkClick r:id="rId3"/>
              </a:rPr>
              <a:t>Enlace </a:t>
            </a:r>
            <a:r>
              <a:rPr lang="es" sz="2800" b="1">
                <a:solidFill>
                  <a:schemeClr val="dk1"/>
                </a:solidFill>
              </a:rPr>
              <a:t>a Kit Visual</a:t>
            </a:r>
            <a:endParaRPr sz="3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24e3f6883c1_0_0"/>
          <p:cNvSpPr txBox="1"/>
          <p:nvPr/>
        </p:nvSpPr>
        <p:spPr>
          <a:xfrm>
            <a:off x="69896" y="302577"/>
            <a:ext cx="614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g24e3f6883c1_0_0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g24e3f6883c1_0_0"/>
          <p:cNvSpPr/>
          <p:nvPr/>
        </p:nvSpPr>
        <p:spPr>
          <a:xfrm>
            <a:off x="226275" y="886025"/>
            <a:ext cx="8756100" cy="339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 de </a:t>
            </a:r>
            <a:r>
              <a:rPr lang="es" sz="3000" b="1">
                <a:solidFill>
                  <a:schemeClr val="dk1"/>
                </a:solidFill>
              </a:rPr>
              <a:t>FEBRERO</a:t>
            </a:r>
            <a:endParaRPr sz="2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g24e3f6883c1_0_0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rgbClr val="C27BA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g24e3f6883c1_0_0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1f1eb665a7a_0_126"/>
          <p:cNvSpPr/>
          <p:nvPr/>
        </p:nvSpPr>
        <p:spPr>
          <a:xfrm>
            <a:off x="-49575" y="1227000"/>
            <a:ext cx="3296700" cy="2838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g1f1eb665a7a_0_126"/>
          <p:cNvSpPr/>
          <p:nvPr/>
        </p:nvSpPr>
        <p:spPr>
          <a:xfrm>
            <a:off x="-14375" y="4482600"/>
            <a:ext cx="31464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g1f1eb665a7a_0_126"/>
          <p:cNvSpPr txBox="1"/>
          <p:nvPr/>
        </p:nvSpPr>
        <p:spPr>
          <a:xfrm>
            <a:off x="319000" y="44826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s" sz="1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nstagram/Facebook </a:t>
            </a:r>
            <a:r>
              <a:rPr lang="es" sz="14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HISTORIAS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g1f1eb665a7a_0_126"/>
          <p:cNvSpPr/>
          <p:nvPr/>
        </p:nvSpPr>
        <p:spPr>
          <a:xfrm>
            <a:off x="-14375" y="4482600"/>
            <a:ext cx="31464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g1f1eb665a7a_0_126"/>
          <p:cNvSpPr txBox="1"/>
          <p:nvPr/>
        </p:nvSpPr>
        <p:spPr>
          <a:xfrm>
            <a:off x="319000" y="44826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" sz="16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Twitter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g1f1eb665a7a_0_126"/>
          <p:cNvSpPr txBox="1"/>
          <p:nvPr/>
        </p:nvSpPr>
        <p:spPr>
          <a:xfrm>
            <a:off x="247125" y="1271400"/>
            <a:ext cx="30000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g1f1eb665a7a_0_126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g1f1eb665a7a_0_126"/>
          <p:cNvSpPr txBox="1"/>
          <p:nvPr/>
        </p:nvSpPr>
        <p:spPr>
          <a:xfrm>
            <a:off x="132025" y="1879050"/>
            <a:ext cx="3000000" cy="18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LactoSilo Gold es un inoculante para silaje con una asociación de 7 Lactobacilos activos con Lactobacillus buchneri. 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Obtenelo acá 📲</a:t>
            </a:r>
            <a:r>
              <a:rPr lang="es" sz="1300" b="0" i="0" u="none" strike="noStrike" cap="none">
                <a:solidFill>
                  <a:schemeClr val="dk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bit.ly/3vcaaCU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#EmbajadorBASF</a:t>
            </a:r>
            <a:endParaRPr/>
          </a:p>
        </p:txBody>
      </p:sp>
      <p:sp>
        <p:nvSpPr>
          <p:cNvPr id="793" name="Google Shape;793;g1f1eb665a7a_0_126"/>
          <p:cNvSpPr txBox="1"/>
          <p:nvPr/>
        </p:nvSpPr>
        <p:spPr>
          <a:xfrm>
            <a:off x="0" y="304800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b="1">
                <a:solidFill>
                  <a:schemeClr val="dk1"/>
                </a:solidFill>
              </a:rPr>
              <a:t>Campaña Lactosilo</a:t>
            </a:r>
            <a:endParaRPr/>
          </a:p>
        </p:txBody>
      </p:sp>
      <p:pic>
        <p:nvPicPr>
          <p:cNvPr id="794" name="Google Shape;794;g1f1eb665a7a_0_126" title="Twitter video (1600x900)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9525" y="1061400"/>
            <a:ext cx="5592076" cy="3145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g1f1eb665a7a_0_126"/>
          <p:cNvPicPr preferRelativeResize="0"/>
          <p:nvPr/>
        </p:nvPicPr>
        <p:blipFill rotWithShape="1">
          <a:blip r:embed="rId6">
            <a:alphaModFix/>
          </a:blip>
          <a:srcRect l="14968" t="28013" r="18355" b="20866"/>
          <a:stretch/>
        </p:blipFill>
        <p:spPr>
          <a:xfrm>
            <a:off x="7449736" y="4481150"/>
            <a:ext cx="1426014" cy="508800"/>
          </a:xfrm>
          <a:prstGeom prst="rect">
            <a:avLst/>
          </a:prstGeom>
          <a:solidFill>
            <a:srgbClr val="EEECE1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1f1eb665a7a_0_139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g1f1eb665a7a_0_139"/>
          <p:cNvSpPr/>
          <p:nvPr/>
        </p:nvSpPr>
        <p:spPr>
          <a:xfrm>
            <a:off x="-14375" y="4482600"/>
            <a:ext cx="31464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g1f1eb665a7a_0_139"/>
          <p:cNvSpPr txBox="1"/>
          <p:nvPr/>
        </p:nvSpPr>
        <p:spPr>
          <a:xfrm>
            <a:off x="64500" y="4482600"/>
            <a:ext cx="3699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s" sz="1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nstagram/Facebook </a:t>
            </a:r>
            <a:r>
              <a:rPr lang="es" sz="14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FEED carrousel I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g1f1eb665a7a_0_139"/>
          <p:cNvSpPr/>
          <p:nvPr/>
        </p:nvSpPr>
        <p:spPr>
          <a:xfrm>
            <a:off x="-14379" y="1102833"/>
            <a:ext cx="3296700" cy="2838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g1f1eb665a7a_0_139"/>
          <p:cNvSpPr txBox="1"/>
          <p:nvPr/>
        </p:nvSpPr>
        <p:spPr>
          <a:xfrm>
            <a:off x="249025" y="1186500"/>
            <a:ext cx="2883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5" name="Google Shape;805;g1f1eb665a7a_0_1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6850" y="571040"/>
            <a:ext cx="3814509" cy="3814509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g1f1eb665a7a_0_139"/>
          <p:cNvSpPr txBox="1"/>
          <p:nvPr/>
        </p:nvSpPr>
        <p:spPr>
          <a:xfrm>
            <a:off x="347275" y="1326050"/>
            <a:ext cx="2883000" cy="27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LactoSilo Gold es un inoculante para silaje con una asociación de 7 Lactobacilos activos con Lactobacillus buchneri. </a:t>
            </a:r>
            <a:r>
              <a:rPr lang="es" sz="1300">
                <a:solidFill>
                  <a:schemeClr val="dk1"/>
                </a:solidFill>
              </a:rPr>
              <a:t>Conocé algunos de sus beneficios y obtené un ensilado más eficiente. 😉</a:t>
            </a:r>
            <a:endParaRPr sz="13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📲¡Encontralo en nuestra página web! 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#EmbajadorBASF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07" name="Google Shape;807;g1f1eb665a7a_0_139"/>
          <p:cNvSpPr txBox="1"/>
          <p:nvPr/>
        </p:nvSpPr>
        <p:spPr>
          <a:xfrm>
            <a:off x="0" y="304800"/>
            <a:ext cx="3000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b="1">
                <a:solidFill>
                  <a:schemeClr val="dk1"/>
                </a:solidFill>
              </a:rPr>
              <a:t>Campaña Lactosilo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808" name="Google Shape;808;g1f1eb665a7a_0_139"/>
          <p:cNvPicPr preferRelativeResize="0"/>
          <p:nvPr/>
        </p:nvPicPr>
        <p:blipFill rotWithShape="1">
          <a:blip r:embed="rId4">
            <a:alphaModFix/>
          </a:blip>
          <a:srcRect l="14968" t="28013" r="18355" b="20866"/>
          <a:stretch/>
        </p:blipFill>
        <p:spPr>
          <a:xfrm>
            <a:off x="7449736" y="4557350"/>
            <a:ext cx="1426014" cy="508800"/>
          </a:xfrm>
          <a:prstGeom prst="rect">
            <a:avLst/>
          </a:prstGeom>
          <a:solidFill>
            <a:srgbClr val="EEECE1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1f1eb665a7a_0_150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g1f1eb665a7a_0_150"/>
          <p:cNvSpPr/>
          <p:nvPr/>
        </p:nvSpPr>
        <p:spPr>
          <a:xfrm>
            <a:off x="-14375" y="4482600"/>
            <a:ext cx="31464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g1f1eb665a7a_0_150"/>
          <p:cNvSpPr txBox="1"/>
          <p:nvPr/>
        </p:nvSpPr>
        <p:spPr>
          <a:xfrm>
            <a:off x="158250" y="4482600"/>
            <a:ext cx="3940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" sz="1600" i="1">
                <a:solidFill>
                  <a:schemeClr val="dk1"/>
                </a:solidFill>
              </a:rPr>
              <a:t>I</a:t>
            </a:r>
            <a:r>
              <a:rPr lang="es" i="1">
                <a:solidFill>
                  <a:schemeClr val="dk1"/>
                </a:solidFill>
              </a:rPr>
              <a:t>nstagram/Facebook </a:t>
            </a:r>
            <a:r>
              <a:rPr lang="es" b="1" i="1">
                <a:solidFill>
                  <a:schemeClr val="dk1"/>
                </a:solidFill>
              </a:rPr>
              <a:t>FEED carrousel II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g1f1eb665a7a_0_150"/>
          <p:cNvSpPr/>
          <p:nvPr/>
        </p:nvSpPr>
        <p:spPr>
          <a:xfrm>
            <a:off x="-14379" y="1102833"/>
            <a:ext cx="3296700" cy="2838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g1f1eb665a7a_0_150"/>
          <p:cNvSpPr txBox="1"/>
          <p:nvPr/>
        </p:nvSpPr>
        <p:spPr>
          <a:xfrm>
            <a:off x="249025" y="1192125"/>
            <a:ext cx="2883000" cy="29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Conocé algunos de los beneficios de LactoSilo Gold, nuestro inoculante de ensilaje.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Probalo para obtener un ensilado más eficiente. 😉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300">
                <a:solidFill>
                  <a:schemeClr val="dk1"/>
                </a:solidFill>
              </a:rPr>
              <a:t>📲¡Conocelo ingresando en nuestra página web! 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#EmbajadorBASF</a:t>
            </a:r>
            <a:endParaRPr sz="13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8" name="Google Shape;818;g1f1eb665a7a_0_1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2075" y="678065"/>
            <a:ext cx="3814509" cy="38145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g1f1eb665a7a_0_150"/>
          <p:cNvSpPr txBox="1"/>
          <p:nvPr/>
        </p:nvSpPr>
        <p:spPr>
          <a:xfrm>
            <a:off x="0" y="304800"/>
            <a:ext cx="3000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b="1">
                <a:solidFill>
                  <a:schemeClr val="dk1"/>
                </a:solidFill>
              </a:rPr>
              <a:t>Campaña Lactosilo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820" name="Google Shape;820;g1f1eb665a7a_0_150"/>
          <p:cNvPicPr preferRelativeResize="0"/>
          <p:nvPr/>
        </p:nvPicPr>
        <p:blipFill rotWithShape="1">
          <a:blip r:embed="rId4">
            <a:alphaModFix/>
          </a:blip>
          <a:srcRect l="14968" t="28013" r="18355" b="20866"/>
          <a:stretch/>
        </p:blipFill>
        <p:spPr>
          <a:xfrm>
            <a:off x="7449736" y="4633550"/>
            <a:ext cx="1426014" cy="508800"/>
          </a:xfrm>
          <a:prstGeom prst="rect">
            <a:avLst/>
          </a:prstGeom>
          <a:solidFill>
            <a:srgbClr val="EEECE1"/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1f1eb665a7a_0_160"/>
          <p:cNvSpPr/>
          <p:nvPr/>
        </p:nvSpPr>
        <p:spPr>
          <a:xfrm>
            <a:off x="-14375" y="4482600"/>
            <a:ext cx="31464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g1f1eb665a7a_0_160"/>
          <p:cNvSpPr txBox="1"/>
          <p:nvPr/>
        </p:nvSpPr>
        <p:spPr>
          <a:xfrm>
            <a:off x="319000" y="44826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s" sz="1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nstagram/Facebook </a:t>
            </a:r>
            <a:r>
              <a:rPr lang="es" sz="14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HISTORIAS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g1f1eb665a7a_0_160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8" name="Google Shape;828;g1f1eb665a7a_0_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5224" y="304225"/>
            <a:ext cx="2372601" cy="4217990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g1f1eb665a7a_0_160"/>
          <p:cNvSpPr txBox="1"/>
          <p:nvPr/>
        </p:nvSpPr>
        <p:spPr>
          <a:xfrm>
            <a:off x="93750" y="1094400"/>
            <a:ext cx="2372700" cy="26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👉 </a:t>
            </a:r>
            <a:r>
              <a:rPr lang="es" u="sng">
                <a:solidFill>
                  <a:schemeClr val="hlink"/>
                </a:solidFill>
                <a:hlinkClick r:id="rId4"/>
              </a:rPr>
              <a:t>https://goo.su/O7po08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#EmbajadorBASF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830" name="Google Shape;830;g1f1eb665a7a_0_1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9046" y="214625"/>
            <a:ext cx="2372606" cy="4217966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g1f1eb665a7a_0_160"/>
          <p:cNvSpPr txBox="1"/>
          <p:nvPr/>
        </p:nvSpPr>
        <p:spPr>
          <a:xfrm>
            <a:off x="0" y="304800"/>
            <a:ext cx="3000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b="1">
                <a:solidFill>
                  <a:schemeClr val="dk1"/>
                </a:solidFill>
              </a:rPr>
              <a:t>Campaña Lactosilo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832" name="Google Shape;832;g1f1eb665a7a_0_160"/>
          <p:cNvPicPr preferRelativeResize="0"/>
          <p:nvPr/>
        </p:nvPicPr>
        <p:blipFill rotWithShape="1">
          <a:blip r:embed="rId6">
            <a:alphaModFix/>
          </a:blip>
          <a:srcRect l="14968" t="28013" r="18355" b="20866"/>
          <a:stretch/>
        </p:blipFill>
        <p:spPr>
          <a:xfrm>
            <a:off x="7449736" y="4633550"/>
            <a:ext cx="1426014" cy="508800"/>
          </a:xfrm>
          <a:prstGeom prst="rect">
            <a:avLst/>
          </a:prstGeom>
          <a:solidFill>
            <a:srgbClr val="EEECE1"/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1f1eb665a7a_0_170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g1f1eb665a7a_0_170"/>
          <p:cNvSpPr/>
          <p:nvPr/>
        </p:nvSpPr>
        <p:spPr>
          <a:xfrm>
            <a:off x="-14375" y="4482600"/>
            <a:ext cx="31464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g1f1eb665a7a_0_170"/>
          <p:cNvSpPr txBox="1"/>
          <p:nvPr/>
        </p:nvSpPr>
        <p:spPr>
          <a:xfrm>
            <a:off x="158250" y="4482600"/>
            <a:ext cx="3940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" sz="1600" b="1" i="1">
                <a:solidFill>
                  <a:schemeClr val="dk1"/>
                </a:solidFill>
              </a:rPr>
              <a:t>WhatsApp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g1f1eb665a7a_0_170"/>
          <p:cNvSpPr/>
          <p:nvPr/>
        </p:nvSpPr>
        <p:spPr>
          <a:xfrm>
            <a:off x="-14379" y="1102833"/>
            <a:ext cx="3296700" cy="2838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g1f1eb665a7a_0_170"/>
          <p:cNvSpPr txBox="1"/>
          <p:nvPr/>
        </p:nvSpPr>
        <p:spPr>
          <a:xfrm>
            <a:off x="249025" y="1465725"/>
            <a:ext cx="2399400" cy="26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Conocé algunos de los beneficios de LactoSilo Gold, nuestro inoculante de ensilaje.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Probalo para obtener un ensilado más eficiente. 😉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#EmbajadorBASF</a:t>
            </a:r>
            <a:endParaRPr sz="13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2" name="Google Shape;842;g1f1eb665a7a_0_170" title="video (1080x1080)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2750" y="451800"/>
            <a:ext cx="3940499" cy="3940499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g1f1eb665a7a_0_170"/>
          <p:cNvSpPr txBox="1"/>
          <p:nvPr/>
        </p:nvSpPr>
        <p:spPr>
          <a:xfrm>
            <a:off x="0" y="304800"/>
            <a:ext cx="3000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b="1">
                <a:solidFill>
                  <a:schemeClr val="dk1"/>
                </a:solidFill>
              </a:rPr>
              <a:t>Campaña Lactosilo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844" name="Google Shape;844;g1f1eb665a7a_0_170"/>
          <p:cNvPicPr preferRelativeResize="0"/>
          <p:nvPr/>
        </p:nvPicPr>
        <p:blipFill rotWithShape="1">
          <a:blip r:embed="rId5">
            <a:alphaModFix/>
          </a:blip>
          <a:srcRect l="14968" t="28013" r="18355" b="20866"/>
          <a:stretch/>
        </p:blipFill>
        <p:spPr>
          <a:xfrm>
            <a:off x="7449736" y="4557350"/>
            <a:ext cx="1426014" cy="508800"/>
          </a:xfrm>
          <a:prstGeom prst="rect">
            <a:avLst/>
          </a:prstGeom>
          <a:solidFill>
            <a:srgbClr val="EEECE1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1f1eb665a7a_0_180"/>
          <p:cNvSpPr/>
          <p:nvPr/>
        </p:nvSpPr>
        <p:spPr>
          <a:xfrm>
            <a:off x="-49575" y="1227000"/>
            <a:ext cx="3296700" cy="2838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g1f1eb665a7a_0_180"/>
          <p:cNvSpPr/>
          <p:nvPr/>
        </p:nvSpPr>
        <p:spPr>
          <a:xfrm>
            <a:off x="-14375" y="4482600"/>
            <a:ext cx="31464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g1f1eb665a7a_0_180"/>
          <p:cNvSpPr txBox="1"/>
          <p:nvPr/>
        </p:nvSpPr>
        <p:spPr>
          <a:xfrm>
            <a:off x="319000" y="44826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s" sz="1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nstagram/Facebook </a:t>
            </a:r>
            <a:r>
              <a:rPr lang="es" sz="14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HISTORIAS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g1f1eb665a7a_0_180"/>
          <p:cNvSpPr/>
          <p:nvPr/>
        </p:nvSpPr>
        <p:spPr>
          <a:xfrm>
            <a:off x="-14375" y="4482600"/>
            <a:ext cx="31464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g1f1eb665a7a_0_180"/>
          <p:cNvSpPr txBox="1"/>
          <p:nvPr/>
        </p:nvSpPr>
        <p:spPr>
          <a:xfrm>
            <a:off x="319000" y="44826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" sz="1600" b="1" i="1">
                <a:solidFill>
                  <a:schemeClr val="dk1"/>
                </a:solidFill>
              </a:rPr>
              <a:t>YouTube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g1f1eb665a7a_0_180"/>
          <p:cNvSpPr txBox="1"/>
          <p:nvPr/>
        </p:nvSpPr>
        <p:spPr>
          <a:xfrm>
            <a:off x="247125" y="1271400"/>
            <a:ext cx="30000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g1f1eb665a7a_0_180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g1f1eb665a7a_0_180"/>
          <p:cNvSpPr txBox="1"/>
          <p:nvPr/>
        </p:nvSpPr>
        <p:spPr>
          <a:xfrm>
            <a:off x="132025" y="1879050"/>
            <a:ext cx="3000000" cy="21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LactoSilo Gold es un inoculante para silaje con una asociación de 7 Lactobacilos activos con Lactobacillus buchneri. 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Obtenelo acá 📲</a:t>
            </a:r>
            <a:r>
              <a:rPr lang="es" sz="1300" b="0" i="0" u="none" strike="noStrike" cap="none">
                <a:solidFill>
                  <a:schemeClr val="dk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bit.ly/3vcaaCU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#EmbajadorBASF</a:t>
            </a:r>
            <a:endParaRPr/>
          </a:p>
        </p:txBody>
      </p:sp>
      <p:pic>
        <p:nvPicPr>
          <p:cNvPr id="857" name="Google Shape;857;g1f1eb665a7a_0_180" title="YT video (1920x1080)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9525" y="1061400"/>
            <a:ext cx="5592077" cy="3145543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g1f1eb665a7a_0_180"/>
          <p:cNvSpPr txBox="1"/>
          <p:nvPr/>
        </p:nvSpPr>
        <p:spPr>
          <a:xfrm>
            <a:off x="0" y="304800"/>
            <a:ext cx="3000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b="1">
                <a:solidFill>
                  <a:schemeClr val="dk1"/>
                </a:solidFill>
              </a:rPr>
              <a:t>Campaña Lactosilo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859" name="Google Shape;859;g1f1eb665a7a_0_180"/>
          <p:cNvPicPr preferRelativeResize="0"/>
          <p:nvPr/>
        </p:nvPicPr>
        <p:blipFill rotWithShape="1">
          <a:blip r:embed="rId6">
            <a:alphaModFix/>
          </a:blip>
          <a:srcRect l="14968" t="28013" r="18355" b="20866"/>
          <a:stretch/>
        </p:blipFill>
        <p:spPr>
          <a:xfrm>
            <a:off x="7449736" y="4481150"/>
            <a:ext cx="1426014" cy="508800"/>
          </a:xfrm>
          <a:prstGeom prst="rect">
            <a:avLst/>
          </a:prstGeom>
          <a:solidFill>
            <a:srgbClr val="EEECE1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4ef6d0e187_0_13"/>
          <p:cNvSpPr txBox="1"/>
          <p:nvPr/>
        </p:nvSpPr>
        <p:spPr>
          <a:xfrm>
            <a:off x="69896" y="302577"/>
            <a:ext cx="614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g24ef6d0e187_0_13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rgbClr val="C27BA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g24ef6d0e187_0_13"/>
          <p:cNvSpPr/>
          <p:nvPr/>
        </p:nvSpPr>
        <p:spPr>
          <a:xfrm>
            <a:off x="226275" y="886025"/>
            <a:ext cx="8756100" cy="339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 de </a:t>
            </a:r>
            <a:r>
              <a:rPr lang="es" sz="3000" b="1">
                <a:solidFill>
                  <a:schemeClr val="dk1"/>
                </a:solidFill>
              </a:rPr>
              <a:t>MARZO</a:t>
            </a:r>
            <a:endParaRPr sz="2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g24ef6d0e187_0_13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1f1eb665a7a_0_342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g1f1eb665a7a_0_342"/>
          <p:cNvSpPr/>
          <p:nvPr/>
        </p:nvSpPr>
        <p:spPr>
          <a:xfrm>
            <a:off x="-14375" y="4482600"/>
            <a:ext cx="31464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g1f1eb665a7a_0_342"/>
          <p:cNvSpPr txBox="1"/>
          <p:nvPr/>
        </p:nvSpPr>
        <p:spPr>
          <a:xfrm>
            <a:off x="158250" y="4482600"/>
            <a:ext cx="3940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" sz="1600" b="1" i="1">
                <a:solidFill>
                  <a:schemeClr val="dk1"/>
                </a:solidFill>
              </a:rPr>
              <a:t>Twitter</a:t>
            </a:r>
            <a:r>
              <a:rPr lang="es" b="1" i="1">
                <a:solidFill>
                  <a:schemeClr val="dk1"/>
                </a:solidFill>
              </a:rPr>
              <a:t> Carrousel I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g1f1eb665a7a_0_342"/>
          <p:cNvSpPr/>
          <p:nvPr/>
        </p:nvSpPr>
        <p:spPr>
          <a:xfrm>
            <a:off x="-14379" y="1102833"/>
            <a:ext cx="3296700" cy="2838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g1f1eb665a7a_0_342"/>
          <p:cNvSpPr txBox="1"/>
          <p:nvPr/>
        </p:nvSpPr>
        <p:spPr>
          <a:xfrm>
            <a:off x="249025" y="1389525"/>
            <a:ext cx="3000000" cy="26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Conocé algunos de los beneficios de LactoSilo Gold, nuestro inoculante de ensilaje.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Probalo para obtener un ensilado más eficiente ingresando a </a:t>
            </a:r>
            <a:endParaRPr sz="13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👉 </a:t>
            </a:r>
            <a:r>
              <a:rPr lang="es" u="sng">
                <a:solidFill>
                  <a:schemeClr val="hlink"/>
                </a:solidFill>
                <a:hlinkClick r:id="rId3"/>
              </a:rPr>
              <a:t>https://goo.su/O7po08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#EmbajadorBASF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g1f1eb665a7a_0_342"/>
          <p:cNvSpPr txBox="1"/>
          <p:nvPr/>
        </p:nvSpPr>
        <p:spPr>
          <a:xfrm>
            <a:off x="0" y="304800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b="1">
                <a:solidFill>
                  <a:schemeClr val="dk1"/>
                </a:solidFill>
              </a:rPr>
              <a:t>22/02 - Campaña Lactosilo</a:t>
            </a:r>
            <a:endParaRPr/>
          </a:p>
        </p:txBody>
      </p:sp>
      <p:pic>
        <p:nvPicPr>
          <p:cNvPr id="878" name="Google Shape;878;g1f1eb665a7a_0_3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8525" y="1285875"/>
            <a:ext cx="5195324" cy="292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g1f1eb665a7a_0_342"/>
          <p:cNvPicPr preferRelativeResize="0"/>
          <p:nvPr/>
        </p:nvPicPr>
        <p:blipFill rotWithShape="1">
          <a:blip r:embed="rId5">
            <a:alphaModFix/>
          </a:blip>
          <a:srcRect l="14968" t="28013" r="18355" b="20866"/>
          <a:stretch/>
        </p:blipFill>
        <p:spPr>
          <a:xfrm>
            <a:off x="7449736" y="4481150"/>
            <a:ext cx="1426014" cy="508800"/>
          </a:xfrm>
          <a:prstGeom prst="rect">
            <a:avLst/>
          </a:prstGeom>
          <a:solidFill>
            <a:srgbClr val="EEECE1"/>
          </a:solidFill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2ba4ade3bbc_0_0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g2ba4ade3bbc_0_0"/>
          <p:cNvSpPr/>
          <p:nvPr/>
        </p:nvSpPr>
        <p:spPr>
          <a:xfrm>
            <a:off x="-14375" y="4482600"/>
            <a:ext cx="31464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g2ba4ade3bbc_0_0"/>
          <p:cNvSpPr txBox="1"/>
          <p:nvPr/>
        </p:nvSpPr>
        <p:spPr>
          <a:xfrm>
            <a:off x="158250" y="4482600"/>
            <a:ext cx="3940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" sz="1600" b="1" i="1">
                <a:solidFill>
                  <a:schemeClr val="dk1"/>
                </a:solidFill>
              </a:rPr>
              <a:t>Twitter</a:t>
            </a:r>
            <a:r>
              <a:rPr lang="es" b="1" i="1">
                <a:solidFill>
                  <a:schemeClr val="dk1"/>
                </a:solidFill>
              </a:rPr>
              <a:t>  Carrousel II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g2ba4ade3bbc_0_0"/>
          <p:cNvSpPr/>
          <p:nvPr/>
        </p:nvSpPr>
        <p:spPr>
          <a:xfrm>
            <a:off x="138021" y="1102833"/>
            <a:ext cx="3296700" cy="2838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g2ba4ade3bbc_0_0"/>
          <p:cNvSpPr txBox="1"/>
          <p:nvPr/>
        </p:nvSpPr>
        <p:spPr>
          <a:xfrm>
            <a:off x="249025" y="1389525"/>
            <a:ext cx="23994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g2ba4ade3bbc_0_0"/>
          <p:cNvSpPr txBox="1"/>
          <p:nvPr/>
        </p:nvSpPr>
        <p:spPr>
          <a:xfrm>
            <a:off x="0" y="304800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b="1">
                <a:solidFill>
                  <a:schemeClr val="dk1"/>
                </a:solidFill>
              </a:rPr>
              <a:t>22/02 - Campaña Lactosilo</a:t>
            </a:r>
            <a:endParaRPr/>
          </a:p>
        </p:txBody>
      </p:sp>
      <p:pic>
        <p:nvPicPr>
          <p:cNvPr id="890" name="Google Shape;890;g2ba4ade3bbc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4647" y="1158576"/>
            <a:ext cx="5374652" cy="3023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g2ba4ade3bbc_0_0"/>
          <p:cNvPicPr preferRelativeResize="0"/>
          <p:nvPr/>
        </p:nvPicPr>
        <p:blipFill rotWithShape="1">
          <a:blip r:embed="rId4">
            <a:alphaModFix/>
          </a:blip>
          <a:srcRect l="14968" t="28013" r="18355" b="20866"/>
          <a:stretch/>
        </p:blipFill>
        <p:spPr>
          <a:xfrm>
            <a:off x="7449736" y="4481150"/>
            <a:ext cx="1426014" cy="508800"/>
          </a:xfrm>
          <a:prstGeom prst="rect">
            <a:avLst/>
          </a:prstGeom>
          <a:solidFill>
            <a:srgbClr val="EEECE1"/>
          </a:solidFill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1f1eb665a7a_0_353"/>
          <p:cNvSpPr/>
          <p:nvPr/>
        </p:nvSpPr>
        <p:spPr>
          <a:xfrm>
            <a:off x="0" y="0"/>
            <a:ext cx="9144000" cy="2232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g1f1eb665a7a_0_353"/>
          <p:cNvSpPr/>
          <p:nvPr/>
        </p:nvSpPr>
        <p:spPr>
          <a:xfrm>
            <a:off x="-14375" y="4482600"/>
            <a:ext cx="31464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g1f1eb665a7a_0_353"/>
          <p:cNvSpPr txBox="1"/>
          <p:nvPr/>
        </p:nvSpPr>
        <p:spPr>
          <a:xfrm>
            <a:off x="158250" y="4482600"/>
            <a:ext cx="3940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" sz="1600" b="1" i="1">
                <a:solidFill>
                  <a:schemeClr val="dk1"/>
                </a:solidFill>
              </a:rPr>
              <a:t>STORIE</a:t>
            </a:r>
            <a:r>
              <a:rPr lang="es" sz="1600" i="1">
                <a:solidFill>
                  <a:schemeClr val="dk1"/>
                </a:solidFill>
              </a:rPr>
              <a:t>: Instagram y Facebook.</a:t>
            </a:r>
            <a:r>
              <a:rPr lang="es" b="1" i="1">
                <a:solidFill>
                  <a:schemeClr val="dk1"/>
                </a:solidFill>
              </a:rPr>
              <a:t> 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g1f1eb665a7a_0_353"/>
          <p:cNvSpPr/>
          <p:nvPr/>
        </p:nvSpPr>
        <p:spPr>
          <a:xfrm>
            <a:off x="-14379" y="1102833"/>
            <a:ext cx="3296700" cy="2838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g1f1eb665a7a_0_353"/>
          <p:cNvSpPr txBox="1"/>
          <p:nvPr/>
        </p:nvSpPr>
        <p:spPr>
          <a:xfrm>
            <a:off x="249025" y="1465725"/>
            <a:ext cx="2399400" cy="19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👉 </a:t>
            </a:r>
            <a:r>
              <a:rPr lang="es" u="sng">
                <a:solidFill>
                  <a:schemeClr val="hlink"/>
                </a:solidFill>
                <a:hlinkClick r:id="rId3"/>
              </a:rPr>
              <a:t>https://goo.su/O7po08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#EmbajadorBASF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g1f1eb665a7a_0_353"/>
          <p:cNvSpPr txBox="1"/>
          <p:nvPr/>
        </p:nvSpPr>
        <p:spPr>
          <a:xfrm>
            <a:off x="0" y="304800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b="1">
                <a:solidFill>
                  <a:schemeClr val="dk1"/>
                </a:solidFill>
              </a:rPr>
              <a:t>22/02 - Campaña Lactosilo</a:t>
            </a:r>
            <a:endParaRPr/>
          </a:p>
        </p:txBody>
      </p:sp>
      <p:pic>
        <p:nvPicPr>
          <p:cNvPr id="902" name="Google Shape;902;g1f1eb665a7a_0_3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9046" y="290825"/>
            <a:ext cx="2372606" cy="4217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g1f1eb665a7a_0_3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53824" y="304225"/>
            <a:ext cx="2372601" cy="421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g1f1eb665a7a_0_353"/>
          <p:cNvPicPr preferRelativeResize="0"/>
          <p:nvPr/>
        </p:nvPicPr>
        <p:blipFill rotWithShape="1">
          <a:blip r:embed="rId6">
            <a:alphaModFix/>
          </a:blip>
          <a:srcRect l="14968" t="28013" r="18355" b="20866"/>
          <a:stretch/>
        </p:blipFill>
        <p:spPr>
          <a:xfrm>
            <a:off x="7449736" y="4633550"/>
            <a:ext cx="1426014" cy="508800"/>
          </a:xfrm>
          <a:prstGeom prst="rect">
            <a:avLst/>
          </a:prstGeom>
          <a:solidFill>
            <a:srgbClr val="EEECE1"/>
          </a:solidFill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BASF_colour_darkgreen">
      <a:dk1>
        <a:srgbClr val="000000"/>
      </a:dk1>
      <a:lt1>
        <a:srgbClr val="FFFFFF"/>
      </a:lt1>
      <a:dk2>
        <a:srgbClr val="004E18"/>
      </a:dk2>
      <a:lt2>
        <a:srgbClr val="FFFFFF"/>
      </a:lt2>
      <a:accent1>
        <a:srgbClr val="00793A"/>
      </a:accent1>
      <a:accent2>
        <a:srgbClr val="379665"/>
      </a:accent2>
      <a:accent3>
        <a:srgbClr val="62AC86"/>
      </a:accent3>
      <a:accent4>
        <a:srgbClr val="A6D0BA"/>
      </a:accent4>
      <a:accent5>
        <a:srgbClr val="E0EFE7"/>
      </a:accent5>
      <a:accent6>
        <a:srgbClr val="808080"/>
      </a:accent6>
      <a:hlink>
        <a:srgbClr val="F39500"/>
      </a:hlink>
      <a:folHlink>
        <a:srgbClr val="FACF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1">
  <a:themeElements>
    <a:clrScheme name="BASF_colour_darkgreen">
      <a:dk1>
        <a:srgbClr val="000000"/>
      </a:dk1>
      <a:lt1>
        <a:srgbClr val="FFFFFF"/>
      </a:lt1>
      <a:dk2>
        <a:srgbClr val="004E18"/>
      </a:dk2>
      <a:lt2>
        <a:srgbClr val="FFFFFF"/>
      </a:lt2>
      <a:accent1>
        <a:srgbClr val="00793A"/>
      </a:accent1>
      <a:accent2>
        <a:srgbClr val="379665"/>
      </a:accent2>
      <a:accent3>
        <a:srgbClr val="62AC86"/>
      </a:accent3>
      <a:accent4>
        <a:srgbClr val="A6D0BA"/>
      </a:accent4>
      <a:accent5>
        <a:srgbClr val="E0EFE7"/>
      </a:accent5>
      <a:accent6>
        <a:srgbClr val="808080"/>
      </a:accent6>
      <a:hlink>
        <a:srgbClr val="F39500"/>
      </a:hlink>
      <a:folHlink>
        <a:srgbClr val="FACF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</Words>
  <Application>Microsoft Macintosh PowerPoint</Application>
  <PresentationFormat>Presentación en pantalla (16:9)</PresentationFormat>
  <Paragraphs>102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Noto Sans Symbols</vt:lpstr>
      <vt:lpstr>Tema1</vt:lpstr>
      <vt:lpstr>Simple Light</vt:lpstr>
      <vt:lpstr>Simple Light</vt:lpstr>
      <vt:lpstr>Simple Light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Augusto Badano</cp:lastModifiedBy>
  <cp:revision>1</cp:revision>
  <dcterms:modified xsi:type="dcterms:W3CDTF">2024-02-22T18:47:38Z</dcterms:modified>
</cp:coreProperties>
</file>